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71" r:id="rId15"/>
    <p:sldId id="268" r:id="rId16"/>
    <p:sldId id="269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F7A55F-D45A-457F-A0A9-FD2BD97775D1}" v="258" dt="2022-05-31T08:22:55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2500" autoAdjust="0"/>
  </p:normalViewPr>
  <p:slideViewPr>
    <p:cSldViewPr snapToGrid="0">
      <p:cViewPr varScale="1">
        <p:scale>
          <a:sx n="67" d="100"/>
          <a:sy n="67" d="100"/>
        </p:scale>
        <p:origin x="4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cciatore" userId="81793442a043ba2b" providerId="LiveId" clId="{DBF7A55F-D45A-457F-A0A9-FD2BD97775D1}"/>
    <pc:docChg chg="undo custSel addSld delSld modSld addMainMaster delMainMaster">
      <pc:chgData name="Marco Cacciatore" userId="81793442a043ba2b" providerId="LiveId" clId="{DBF7A55F-D45A-457F-A0A9-FD2BD97775D1}" dt="2022-05-31T08:23:00.360" v="1787" actId="14100"/>
      <pc:docMkLst>
        <pc:docMk/>
      </pc:docMkLst>
      <pc:sldChg chg="addSp delSp modSp mod setBg modClrScheme chgLayout">
        <pc:chgData name="Marco Cacciatore" userId="81793442a043ba2b" providerId="LiveId" clId="{DBF7A55F-D45A-457F-A0A9-FD2BD97775D1}" dt="2022-05-30T11:47:26.503" v="67" actId="26606"/>
        <pc:sldMkLst>
          <pc:docMk/>
          <pc:sldMk cId="1437163174" sldId="256"/>
        </pc:sldMkLst>
        <pc:spChg chg="del mod">
          <ac:chgData name="Marco Cacciatore" userId="81793442a043ba2b" providerId="LiveId" clId="{DBF7A55F-D45A-457F-A0A9-FD2BD97775D1}" dt="2022-05-30T11:46:43.222" v="22" actId="478"/>
          <ac:spMkLst>
            <pc:docMk/>
            <pc:sldMk cId="1437163174" sldId="256"/>
            <ac:spMk id="2" creationId="{8CB8776C-55EB-BF2D-3B1F-1207A9DBBF01}"/>
          </ac:spMkLst>
        </pc:spChg>
        <pc:spChg chg="mod">
          <ac:chgData name="Marco Cacciatore" userId="81793442a043ba2b" providerId="LiveId" clId="{DBF7A55F-D45A-457F-A0A9-FD2BD97775D1}" dt="2022-05-30T11:47:26.503" v="67" actId="26606"/>
          <ac:spMkLst>
            <pc:docMk/>
            <pc:sldMk cId="1437163174" sldId="256"/>
            <ac:spMk id="3" creationId="{9F92BF11-51C1-B925-8B02-821B631A1966}"/>
          </ac:spMkLst>
        </pc:spChg>
        <pc:spChg chg="add del mod">
          <ac:chgData name="Marco Cacciatore" userId="81793442a043ba2b" providerId="LiveId" clId="{DBF7A55F-D45A-457F-A0A9-FD2BD97775D1}" dt="2022-05-30T11:46:46.644" v="23" actId="478"/>
          <ac:spMkLst>
            <pc:docMk/>
            <pc:sldMk cId="1437163174" sldId="256"/>
            <ac:spMk id="7" creationId="{5D8FF9AE-BC43-9807-4B5D-1FB77FA70366}"/>
          </ac:spMkLst>
        </pc:spChg>
        <pc:spChg chg="add">
          <ac:chgData name="Marco Cacciatore" userId="81793442a043ba2b" providerId="LiveId" clId="{DBF7A55F-D45A-457F-A0A9-FD2BD97775D1}" dt="2022-05-30T11:47:26.503" v="67" actId="26606"/>
          <ac:spMkLst>
            <pc:docMk/>
            <pc:sldMk cId="1437163174" sldId="256"/>
            <ac:spMk id="10" creationId="{4C869C3B-5565-4AAC-86A8-9EB0AB1C653E}"/>
          </ac:spMkLst>
        </pc:spChg>
        <pc:spChg chg="add">
          <ac:chgData name="Marco Cacciatore" userId="81793442a043ba2b" providerId="LiveId" clId="{DBF7A55F-D45A-457F-A0A9-FD2BD97775D1}" dt="2022-05-30T11:47:26.503" v="67" actId="26606"/>
          <ac:spMkLst>
            <pc:docMk/>
            <pc:sldMk cId="1437163174" sldId="256"/>
            <ac:spMk id="14" creationId="{064CBAAB-7956-4763-9F69-A3FDBF1ACBAA}"/>
          </ac:spMkLst>
        </pc:spChg>
        <pc:picChg chg="add mod">
          <ac:chgData name="Marco Cacciatore" userId="81793442a043ba2b" providerId="LiveId" clId="{DBF7A55F-D45A-457F-A0A9-FD2BD97775D1}" dt="2022-05-30T11:47:26.503" v="67" actId="26606"/>
          <ac:picMkLst>
            <pc:docMk/>
            <pc:sldMk cId="1437163174" sldId="256"/>
            <ac:picMk id="5" creationId="{EB5926D4-2813-DB87-06F2-078D21800A6B}"/>
          </ac:picMkLst>
        </pc:picChg>
        <pc:picChg chg="add del mod">
          <ac:chgData name="Marco Cacciatore" userId="81793442a043ba2b" providerId="LiveId" clId="{DBF7A55F-D45A-457F-A0A9-FD2BD97775D1}" dt="2022-05-30T11:45:17.132" v="8" actId="478"/>
          <ac:picMkLst>
            <pc:docMk/>
            <pc:sldMk cId="1437163174" sldId="256"/>
            <ac:picMk id="1026" creationId="{379AC6B4-50AB-AADC-FAD9-6A01CEEDA618}"/>
          </ac:picMkLst>
        </pc:picChg>
        <pc:cxnChg chg="add">
          <ac:chgData name="Marco Cacciatore" userId="81793442a043ba2b" providerId="LiveId" clId="{DBF7A55F-D45A-457F-A0A9-FD2BD97775D1}" dt="2022-05-30T11:47:26.503" v="67" actId="26606"/>
          <ac:cxnSpMkLst>
            <pc:docMk/>
            <pc:sldMk cId="1437163174" sldId="256"/>
            <ac:cxnSpMk id="12" creationId="{F41136EC-EC34-4D08-B5AB-8CE5870B1C74}"/>
          </ac:cxnSpMkLst>
        </pc:cxnChg>
      </pc:sldChg>
      <pc:sldChg chg="addSp delSp modSp new mod">
        <pc:chgData name="Marco Cacciatore" userId="81793442a043ba2b" providerId="LiveId" clId="{DBF7A55F-D45A-457F-A0A9-FD2BD97775D1}" dt="2022-05-30T12:44:47.438" v="1235" actId="1076"/>
        <pc:sldMkLst>
          <pc:docMk/>
          <pc:sldMk cId="2386690188" sldId="257"/>
        </pc:sldMkLst>
        <pc:spChg chg="mod">
          <ac:chgData name="Marco Cacciatore" userId="81793442a043ba2b" providerId="LiveId" clId="{DBF7A55F-D45A-457F-A0A9-FD2BD97775D1}" dt="2022-05-30T11:58:56.916" v="97" actId="20577"/>
          <ac:spMkLst>
            <pc:docMk/>
            <pc:sldMk cId="2386690188" sldId="257"/>
            <ac:spMk id="2" creationId="{D430D9C7-3468-A591-9629-9D4ECEF50D86}"/>
          </ac:spMkLst>
        </pc:spChg>
        <pc:spChg chg="del">
          <ac:chgData name="Marco Cacciatore" userId="81793442a043ba2b" providerId="LiveId" clId="{DBF7A55F-D45A-457F-A0A9-FD2BD97775D1}" dt="2022-05-30T11:58:58.545" v="98" actId="22"/>
          <ac:spMkLst>
            <pc:docMk/>
            <pc:sldMk cId="2386690188" sldId="257"/>
            <ac:spMk id="3" creationId="{AB740051-F8FB-8DDA-4462-068768710566}"/>
          </ac:spMkLst>
        </pc:spChg>
        <pc:spChg chg="add mod">
          <ac:chgData name="Marco Cacciatore" userId="81793442a043ba2b" providerId="LiveId" clId="{DBF7A55F-D45A-457F-A0A9-FD2BD97775D1}" dt="2022-05-30T12:44:47.438" v="1235" actId="1076"/>
          <ac:spMkLst>
            <pc:docMk/>
            <pc:sldMk cId="2386690188" sldId="257"/>
            <ac:spMk id="6" creationId="{FE6F6163-8E17-2917-FC73-A73F96EBDAE5}"/>
          </ac:spMkLst>
        </pc:spChg>
        <pc:picChg chg="add mod ord">
          <ac:chgData name="Marco Cacciatore" userId="81793442a043ba2b" providerId="LiveId" clId="{DBF7A55F-D45A-457F-A0A9-FD2BD97775D1}" dt="2022-05-30T11:58:58.545" v="98" actId="22"/>
          <ac:picMkLst>
            <pc:docMk/>
            <pc:sldMk cId="2386690188" sldId="257"/>
            <ac:picMk id="5" creationId="{9E8C486D-658C-EF90-1E1C-FC24843614DB}"/>
          </ac:picMkLst>
        </pc:picChg>
      </pc:sldChg>
      <pc:sldChg chg="addSp delSp modSp new mod modAnim modNotesTx">
        <pc:chgData name="Marco Cacciatore" userId="81793442a043ba2b" providerId="LiveId" clId="{DBF7A55F-D45A-457F-A0A9-FD2BD97775D1}" dt="2022-05-30T12:50:46.227" v="1310"/>
        <pc:sldMkLst>
          <pc:docMk/>
          <pc:sldMk cId="3717882637" sldId="258"/>
        </pc:sldMkLst>
        <pc:spChg chg="mod">
          <ac:chgData name="Marco Cacciatore" userId="81793442a043ba2b" providerId="LiveId" clId="{DBF7A55F-D45A-457F-A0A9-FD2BD97775D1}" dt="2022-05-30T12:00:30.899" v="137" actId="20577"/>
          <ac:spMkLst>
            <pc:docMk/>
            <pc:sldMk cId="3717882637" sldId="258"/>
            <ac:spMk id="2" creationId="{95116251-C680-77A6-92C9-54A335D6E05C}"/>
          </ac:spMkLst>
        </pc:spChg>
        <pc:spChg chg="del">
          <ac:chgData name="Marco Cacciatore" userId="81793442a043ba2b" providerId="LiveId" clId="{DBF7A55F-D45A-457F-A0A9-FD2BD97775D1}" dt="2022-05-30T11:59:54.940" v="119" actId="478"/>
          <ac:spMkLst>
            <pc:docMk/>
            <pc:sldMk cId="3717882637" sldId="258"/>
            <ac:spMk id="3" creationId="{149CCBAA-4B49-2E25-5354-A3FA46417E29}"/>
          </ac:spMkLst>
        </pc:spChg>
        <pc:picChg chg="add mod modCrop">
          <ac:chgData name="Marco Cacciatore" userId="81793442a043ba2b" providerId="LiveId" clId="{DBF7A55F-D45A-457F-A0A9-FD2BD97775D1}" dt="2022-05-30T12:50:37.315" v="1308" actId="732"/>
          <ac:picMkLst>
            <pc:docMk/>
            <pc:sldMk cId="3717882637" sldId="258"/>
            <ac:picMk id="5" creationId="{FADCC17E-AA73-B128-8F5B-37A8510C2BE7}"/>
          </ac:picMkLst>
        </pc:picChg>
        <pc:picChg chg="add mod modCrop">
          <ac:chgData name="Marco Cacciatore" userId="81793442a043ba2b" providerId="LiveId" clId="{DBF7A55F-D45A-457F-A0A9-FD2BD97775D1}" dt="2022-05-30T12:50:40.611" v="1309" actId="2085"/>
          <ac:picMkLst>
            <pc:docMk/>
            <pc:sldMk cId="3717882637" sldId="258"/>
            <ac:picMk id="6" creationId="{30F7EA83-70A1-A926-172B-2250A25DBF51}"/>
          </ac:picMkLst>
        </pc:picChg>
      </pc:sldChg>
      <pc:sldChg chg="addSp delSp modSp add mod modAnim">
        <pc:chgData name="Marco Cacciatore" userId="81793442a043ba2b" providerId="LiveId" clId="{DBF7A55F-D45A-457F-A0A9-FD2BD97775D1}" dt="2022-05-30T12:19:53.433" v="491" actId="1582"/>
        <pc:sldMkLst>
          <pc:docMk/>
          <pc:sldMk cId="604240312" sldId="259"/>
        </pc:sldMkLst>
        <pc:spChg chg="add mod">
          <ac:chgData name="Marco Cacciatore" userId="81793442a043ba2b" providerId="LiveId" clId="{DBF7A55F-D45A-457F-A0A9-FD2BD97775D1}" dt="2022-05-30T12:18:11.643" v="463" actId="1076"/>
          <ac:spMkLst>
            <pc:docMk/>
            <pc:sldMk cId="604240312" sldId="259"/>
            <ac:spMk id="11" creationId="{5D8CA717-A56D-5996-C9E3-CEB02233EABE}"/>
          </ac:spMkLst>
        </pc:spChg>
        <pc:picChg chg="add del">
          <ac:chgData name="Marco Cacciatore" userId="81793442a043ba2b" providerId="LiveId" clId="{DBF7A55F-D45A-457F-A0A9-FD2BD97775D1}" dt="2022-05-30T12:01:26.546" v="143" actId="22"/>
          <ac:picMkLst>
            <pc:docMk/>
            <pc:sldMk cId="604240312" sldId="259"/>
            <ac:picMk id="4" creationId="{6C133E07-8077-8EC2-45A4-2C09EF110044}"/>
          </ac:picMkLst>
        </pc:picChg>
        <pc:picChg chg="add del mod modCrop">
          <ac:chgData name="Marco Cacciatore" userId="81793442a043ba2b" providerId="LiveId" clId="{DBF7A55F-D45A-457F-A0A9-FD2BD97775D1}" dt="2022-05-30T12:02:17.927" v="197" actId="1037"/>
          <ac:picMkLst>
            <pc:docMk/>
            <pc:sldMk cId="604240312" sldId="259"/>
            <ac:picMk id="5" creationId="{FADCC17E-AA73-B128-8F5B-37A8510C2BE7}"/>
          </ac:picMkLst>
        </pc:picChg>
        <pc:picChg chg="add mod modCrop">
          <ac:chgData name="Marco Cacciatore" userId="81793442a043ba2b" providerId="LiveId" clId="{DBF7A55F-D45A-457F-A0A9-FD2BD97775D1}" dt="2022-05-30T12:04:11.656" v="257" actId="732"/>
          <ac:picMkLst>
            <pc:docMk/>
            <pc:sldMk cId="604240312" sldId="259"/>
            <ac:picMk id="7" creationId="{90368FD5-8F1B-4E4B-E459-FAE04BE2D5DE}"/>
          </ac:picMkLst>
        </pc:picChg>
        <pc:picChg chg="add mod">
          <ac:chgData name="Marco Cacciatore" userId="81793442a043ba2b" providerId="LiveId" clId="{DBF7A55F-D45A-457F-A0A9-FD2BD97775D1}" dt="2022-05-30T12:19:53.433" v="491" actId="1582"/>
          <ac:picMkLst>
            <pc:docMk/>
            <pc:sldMk cId="604240312" sldId="259"/>
            <ac:picMk id="9" creationId="{9CFE6420-37E3-77D7-106F-46A384544F49}"/>
          </ac:picMkLst>
        </pc:picChg>
        <pc:picChg chg="add mod modCrop">
          <ac:chgData name="Marco Cacciatore" userId="81793442a043ba2b" providerId="LiveId" clId="{DBF7A55F-D45A-457F-A0A9-FD2BD97775D1}" dt="2022-05-30T12:17:41.435" v="455" actId="732"/>
          <ac:picMkLst>
            <pc:docMk/>
            <pc:sldMk cId="604240312" sldId="259"/>
            <ac:picMk id="10" creationId="{E03F934B-BF34-26D9-15CD-37279D964817}"/>
          </ac:picMkLst>
        </pc:picChg>
      </pc:sldChg>
      <pc:sldChg chg="new del">
        <pc:chgData name="Marco Cacciatore" userId="81793442a043ba2b" providerId="LiveId" clId="{DBF7A55F-D45A-457F-A0A9-FD2BD97775D1}" dt="2022-05-30T12:01:20.755" v="139" actId="680"/>
        <pc:sldMkLst>
          <pc:docMk/>
          <pc:sldMk cId="2464259278" sldId="259"/>
        </pc:sldMkLst>
      </pc:sldChg>
      <pc:sldChg chg="addSp delSp modSp add mod delAnim modAnim">
        <pc:chgData name="Marco Cacciatore" userId="81793442a043ba2b" providerId="LiveId" clId="{DBF7A55F-D45A-457F-A0A9-FD2BD97775D1}" dt="2022-05-30T12:19:37.581" v="489" actId="1076"/>
        <pc:sldMkLst>
          <pc:docMk/>
          <pc:sldMk cId="1031896681" sldId="260"/>
        </pc:sldMkLst>
        <pc:spChg chg="add mod">
          <ac:chgData name="Marco Cacciatore" userId="81793442a043ba2b" providerId="LiveId" clId="{DBF7A55F-D45A-457F-A0A9-FD2BD97775D1}" dt="2022-05-30T12:19:37.581" v="489" actId="1076"/>
          <ac:spMkLst>
            <pc:docMk/>
            <pc:sldMk cId="1031896681" sldId="260"/>
            <ac:spMk id="11" creationId="{53067A46-897D-0388-5D36-51DFAE99DFBC}"/>
          </ac:spMkLst>
        </pc:spChg>
        <pc:spChg chg="add mod">
          <ac:chgData name="Marco Cacciatore" userId="81793442a043ba2b" providerId="LiveId" clId="{DBF7A55F-D45A-457F-A0A9-FD2BD97775D1}" dt="2022-05-30T12:17:58.076" v="458" actId="1076"/>
          <ac:spMkLst>
            <pc:docMk/>
            <pc:sldMk cId="1031896681" sldId="260"/>
            <ac:spMk id="12" creationId="{FE31D150-AC1E-4E61-FB37-347E96CA5844}"/>
          </ac:spMkLst>
        </pc:spChg>
        <pc:picChg chg="add mod">
          <ac:chgData name="Marco Cacciatore" userId="81793442a043ba2b" providerId="LiveId" clId="{DBF7A55F-D45A-457F-A0A9-FD2BD97775D1}" dt="2022-05-30T12:09:05.905" v="298" actId="1036"/>
          <ac:picMkLst>
            <pc:docMk/>
            <pc:sldMk cId="1031896681" sldId="260"/>
            <ac:picMk id="4" creationId="{DBC8EBB5-6C11-A93B-6B1E-0B2E8985C8C0}"/>
          </ac:picMkLst>
        </pc:picChg>
        <pc:picChg chg="mod">
          <ac:chgData name="Marco Cacciatore" userId="81793442a043ba2b" providerId="LiveId" clId="{DBF7A55F-D45A-457F-A0A9-FD2BD97775D1}" dt="2022-05-30T12:08:43.069" v="282" actId="2085"/>
          <ac:picMkLst>
            <pc:docMk/>
            <pc:sldMk cId="1031896681" sldId="260"/>
            <ac:picMk id="5" creationId="{FADCC17E-AA73-B128-8F5B-37A8510C2BE7}"/>
          </ac:picMkLst>
        </pc:picChg>
        <pc:picChg chg="del">
          <ac:chgData name="Marco Cacciatore" userId="81793442a043ba2b" providerId="LiveId" clId="{DBF7A55F-D45A-457F-A0A9-FD2BD97775D1}" dt="2022-05-30T12:08:21.908" v="276" actId="478"/>
          <ac:picMkLst>
            <pc:docMk/>
            <pc:sldMk cId="1031896681" sldId="260"/>
            <ac:picMk id="7" creationId="{90368FD5-8F1B-4E4B-E459-FAE04BE2D5DE}"/>
          </ac:picMkLst>
        </pc:picChg>
        <pc:picChg chg="add mod modCrop">
          <ac:chgData name="Marco Cacciatore" userId="81793442a043ba2b" providerId="LiveId" clId="{DBF7A55F-D45A-457F-A0A9-FD2BD97775D1}" dt="2022-05-30T12:17:32.795" v="454" actId="732"/>
          <ac:picMkLst>
            <pc:docMk/>
            <pc:sldMk cId="1031896681" sldId="260"/>
            <ac:picMk id="8" creationId="{976954BD-9ED5-621B-980D-DDA3D10EA44D}"/>
          </ac:picMkLst>
        </pc:picChg>
        <pc:picChg chg="del mod ord">
          <ac:chgData name="Marco Cacciatore" userId="81793442a043ba2b" providerId="LiveId" clId="{DBF7A55F-D45A-457F-A0A9-FD2BD97775D1}" dt="2022-05-30T12:10:42.052" v="315" actId="478"/>
          <ac:picMkLst>
            <pc:docMk/>
            <pc:sldMk cId="1031896681" sldId="260"/>
            <ac:picMk id="9" creationId="{9CFE6420-37E3-77D7-106F-46A384544F49}"/>
          </ac:picMkLst>
        </pc:picChg>
        <pc:picChg chg="del mod">
          <ac:chgData name="Marco Cacciatore" userId="81793442a043ba2b" providerId="LiveId" clId="{DBF7A55F-D45A-457F-A0A9-FD2BD97775D1}" dt="2022-05-30T12:10:15.910" v="310" actId="478"/>
          <ac:picMkLst>
            <pc:docMk/>
            <pc:sldMk cId="1031896681" sldId="260"/>
            <ac:picMk id="10" creationId="{E03F934B-BF34-26D9-15CD-37279D964817}"/>
          </ac:picMkLst>
        </pc:picChg>
      </pc:sldChg>
      <pc:sldChg chg="addSp delSp modSp new mod">
        <pc:chgData name="Marco Cacciatore" userId="81793442a043ba2b" providerId="LiveId" clId="{DBF7A55F-D45A-457F-A0A9-FD2BD97775D1}" dt="2022-05-30T12:15:25.578" v="440" actId="1076"/>
        <pc:sldMkLst>
          <pc:docMk/>
          <pc:sldMk cId="1142934901" sldId="261"/>
        </pc:sldMkLst>
        <pc:spChg chg="mod">
          <ac:chgData name="Marco Cacciatore" userId="81793442a043ba2b" providerId="LiveId" clId="{DBF7A55F-D45A-457F-A0A9-FD2BD97775D1}" dt="2022-05-30T12:12:35.531" v="367" actId="20577"/>
          <ac:spMkLst>
            <pc:docMk/>
            <pc:sldMk cId="1142934901" sldId="261"/>
            <ac:spMk id="2" creationId="{8085BA17-89C4-3DDA-43BC-86342FDD794F}"/>
          </ac:spMkLst>
        </pc:spChg>
        <pc:spChg chg="del">
          <ac:chgData name="Marco Cacciatore" userId="81793442a043ba2b" providerId="LiveId" clId="{DBF7A55F-D45A-457F-A0A9-FD2BD97775D1}" dt="2022-05-30T12:12:46.251" v="368" actId="478"/>
          <ac:spMkLst>
            <pc:docMk/>
            <pc:sldMk cId="1142934901" sldId="261"/>
            <ac:spMk id="3" creationId="{F892144A-14E9-696A-0AF9-2349CE0A057F}"/>
          </ac:spMkLst>
        </pc:spChg>
        <pc:spChg chg="add mod">
          <ac:chgData name="Marco Cacciatore" userId="81793442a043ba2b" providerId="LiveId" clId="{DBF7A55F-D45A-457F-A0A9-FD2BD97775D1}" dt="2022-05-30T12:15:25.578" v="440" actId="1076"/>
          <ac:spMkLst>
            <pc:docMk/>
            <pc:sldMk cId="1142934901" sldId="261"/>
            <ac:spMk id="6" creationId="{1DF2EA28-CC41-ACB4-5906-34E87B8BB9DC}"/>
          </ac:spMkLst>
        </pc:spChg>
        <pc:picChg chg="add mod">
          <ac:chgData name="Marco Cacciatore" userId="81793442a043ba2b" providerId="LiveId" clId="{DBF7A55F-D45A-457F-A0A9-FD2BD97775D1}" dt="2022-05-30T12:13:09.758" v="373" actId="14100"/>
          <ac:picMkLst>
            <pc:docMk/>
            <pc:sldMk cId="1142934901" sldId="261"/>
            <ac:picMk id="5" creationId="{F4921D88-3586-AC07-AF38-63225C97C645}"/>
          </ac:picMkLst>
        </pc:picChg>
      </pc:sldChg>
      <pc:sldChg chg="addSp delSp modSp add mod modAnim">
        <pc:chgData name="Marco Cacciatore" userId="81793442a043ba2b" providerId="LiveId" clId="{DBF7A55F-D45A-457F-A0A9-FD2BD97775D1}" dt="2022-05-30T12:20:13.626" v="495"/>
        <pc:sldMkLst>
          <pc:docMk/>
          <pc:sldMk cId="78928204" sldId="262"/>
        </pc:sldMkLst>
        <pc:spChg chg="del mod">
          <ac:chgData name="Marco Cacciatore" userId="81793442a043ba2b" providerId="LiveId" clId="{DBF7A55F-D45A-457F-A0A9-FD2BD97775D1}" dt="2022-05-30T12:16:48.818" v="446" actId="478"/>
          <ac:spMkLst>
            <pc:docMk/>
            <pc:sldMk cId="78928204" sldId="262"/>
            <ac:spMk id="6" creationId="{1DF2EA28-CC41-ACB4-5906-34E87B8BB9DC}"/>
          </ac:spMkLst>
        </pc:spChg>
        <pc:spChg chg="add mod">
          <ac:chgData name="Marco Cacciatore" userId="81793442a043ba2b" providerId="LiveId" clId="{DBF7A55F-D45A-457F-A0A9-FD2BD97775D1}" dt="2022-05-30T12:17:52.499" v="456" actId="2085"/>
          <ac:spMkLst>
            <pc:docMk/>
            <pc:sldMk cId="78928204" sldId="262"/>
            <ac:spMk id="7" creationId="{D1F9104B-51A5-F4A8-F229-742F4D8C07ED}"/>
          </ac:spMkLst>
        </pc:spChg>
        <pc:spChg chg="add mod">
          <ac:chgData name="Marco Cacciatore" userId="81793442a043ba2b" providerId="LiveId" clId="{DBF7A55F-D45A-457F-A0A9-FD2BD97775D1}" dt="2022-05-30T12:19:59.450" v="492" actId="1076"/>
          <ac:spMkLst>
            <pc:docMk/>
            <pc:sldMk cId="78928204" sldId="262"/>
            <ac:spMk id="10" creationId="{42F4AA23-396D-9DD7-F2F7-697636E36382}"/>
          </ac:spMkLst>
        </pc:spChg>
        <pc:picChg chg="add mod">
          <ac:chgData name="Marco Cacciatore" userId="81793442a043ba2b" providerId="LiveId" clId="{DBF7A55F-D45A-457F-A0A9-FD2BD97775D1}" dt="2022-05-30T12:17:02.712" v="452" actId="1076"/>
          <ac:picMkLst>
            <pc:docMk/>
            <pc:sldMk cId="78928204" sldId="262"/>
            <ac:picMk id="4" creationId="{5EA490A6-6F03-90ED-DB16-21EE3BFFA8C2}"/>
          </ac:picMkLst>
        </pc:picChg>
        <pc:picChg chg="add del">
          <ac:chgData name="Marco Cacciatore" userId="81793442a043ba2b" providerId="LiveId" clId="{DBF7A55F-D45A-457F-A0A9-FD2BD97775D1}" dt="2022-05-30T12:16:46.019" v="445" actId="478"/>
          <ac:picMkLst>
            <pc:docMk/>
            <pc:sldMk cId="78928204" sldId="262"/>
            <ac:picMk id="5" creationId="{F4921D88-3586-AC07-AF38-63225C97C645}"/>
          </ac:picMkLst>
        </pc:picChg>
        <pc:picChg chg="add mod">
          <ac:chgData name="Marco Cacciatore" userId="81793442a043ba2b" providerId="LiveId" clId="{DBF7A55F-D45A-457F-A0A9-FD2BD97775D1}" dt="2022-05-30T12:18:50.793" v="472" actId="1076"/>
          <ac:picMkLst>
            <pc:docMk/>
            <pc:sldMk cId="78928204" sldId="262"/>
            <ac:picMk id="9" creationId="{C750C1AA-C158-EC2B-D54E-7BECE15617AD}"/>
          </ac:picMkLst>
        </pc:picChg>
      </pc:sldChg>
      <pc:sldChg chg="addSp delSp modSp add mod delAnim modAnim modNotesTx">
        <pc:chgData name="Marco Cacciatore" userId="81793442a043ba2b" providerId="LiveId" clId="{DBF7A55F-D45A-457F-A0A9-FD2BD97775D1}" dt="2022-05-30T12:55:27.046" v="1315"/>
        <pc:sldMkLst>
          <pc:docMk/>
          <pc:sldMk cId="76322762" sldId="263"/>
        </pc:sldMkLst>
        <pc:spChg chg="del">
          <ac:chgData name="Marco Cacciatore" userId="81793442a043ba2b" providerId="LiveId" clId="{DBF7A55F-D45A-457F-A0A9-FD2BD97775D1}" dt="2022-05-30T12:20:58.536" v="497" actId="478"/>
          <ac:spMkLst>
            <pc:docMk/>
            <pc:sldMk cId="76322762" sldId="263"/>
            <ac:spMk id="7" creationId="{D1F9104B-51A5-F4A8-F229-742F4D8C07ED}"/>
          </ac:spMkLst>
        </pc:spChg>
        <pc:spChg chg="mod">
          <ac:chgData name="Marco Cacciatore" userId="81793442a043ba2b" providerId="LiveId" clId="{DBF7A55F-D45A-457F-A0A9-FD2BD97775D1}" dt="2022-05-30T12:23:36.700" v="566" actId="1076"/>
          <ac:spMkLst>
            <pc:docMk/>
            <pc:sldMk cId="76322762" sldId="263"/>
            <ac:spMk id="10" creationId="{42F4AA23-396D-9DD7-F2F7-697636E36382}"/>
          </ac:spMkLst>
        </pc:spChg>
        <pc:spChg chg="add mod">
          <ac:chgData name="Marco Cacciatore" userId="81793442a043ba2b" providerId="LiveId" clId="{DBF7A55F-D45A-457F-A0A9-FD2BD97775D1}" dt="2022-05-30T12:21:44.367" v="522" actId="20577"/>
          <ac:spMkLst>
            <pc:docMk/>
            <pc:sldMk cId="76322762" sldId="263"/>
            <ac:spMk id="11" creationId="{73A96728-1BDE-B2CC-356D-AE2D173F551D}"/>
          </ac:spMkLst>
        </pc:spChg>
        <pc:spChg chg="add mod">
          <ac:chgData name="Marco Cacciatore" userId="81793442a043ba2b" providerId="LiveId" clId="{DBF7A55F-D45A-457F-A0A9-FD2BD97775D1}" dt="2022-05-30T12:25:45.156" v="613" actId="20577"/>
          <ac:spMkLst>
            <pc:docMk/>
            <pc:sldMk cId="76322762" sldId="263"/>
            <ac:spMk id="12" creationId="{012D5567-CDFA-188C-9303-B0A5F8C37684}"/>
          </ac:spMkLst>
        </pc:spChg>
        <pc:picChg chg="del">
          <ac:chgData name="Marco Cacciatore" userId="81793442a043ba2b" providerId="LiveId" clId="{DBF7A55F-D45A-457F-A0A9-FD2BD97775D1}" dt="2022-05-30T12:20:58.536" v="497" actId="478"/>
          <ac:picMkLst>
            <pc:docMk/>
            <pc:sldMk cId="76322762" sldId="263"/>
            <ac:picMk id="4" creationId="{5EA490A6-6F03-90ED-DB16-21EE3BFFA8C2}"/>
          </ac:picMkLst>
        </pc:picChg>
        <pc:picChg chg="del">
          <ac:chgData name="Marco Cacciatore" userId="81793442a043ba2b" providerId="LiveId" clId="{DBF7A55F-D45A-457F-A0A9-FD2BD97775D1}" dt="2022-05-30T12:20:58.536" v="497" actId="478"/>
          <ac:picMkLst>
            <pc:docMk/>
            <pc:sldMk cId="76322762" sldId="263"/>
            <ac:picMk id="5" creationId="{F4921D88-3586-AC07-AF38-63225C97C645}"/>
          </ac:picMkLst>
        </pc:picChg>
        <pc:picChg chg="add mod">
          <ac:chgData name="Marco Cacciatore" userId="81793442a043ba2b" providerId="LiveId" clId="{DBF7A55F-D45A-457F-A0A9-FD2BD97775D1}" dt="2022-05-30T12:21:56.586" v="539" actId="1038"/>
          <ac:picMkLst>
            <pc:docMk/>
            <pc:sldMk cId="76322762" sldId="263"/>
            <ac:picMk id="6" creationId="{43380A4F-F176-7E84-6960-FD86142DD0AE}"/>
          </ac:picMkLst>
        </pc:picChg>
        <pc:picChg chg="mod">
          <ac:chgData name="Marco Cacciatore" userId="81793442a043ba2b" providerId="LiveId" clId="{DBF7A55F-D45A-457F-A0A9-FD2BD97775D1}" dt="2022-05-30T12:23:40.383" v="573" actId="1038"/>
          <ac:picMkLst>
            <pc:docMk/>
            <pc:sldMk cId="76322762" sldId="263"/>
            <ac:picMk id="9" creationId="{C750C1AA-C158-EC2B-D54E-7BECE15617AD}"/>
          </ac:picMkLst>
        </pc:picChg>
      </pc:sldChg>
      <pc:sldChg chg="addSp delSp modSp add mod delAnim modAnim">
        <pc:chgData name="Marco Cacciatore" userId="81793442a043ba2b" providerId="LiveId" clId="{DBF7A55F-D45A-457F-A0A9-FD2BD97775D1}" dt="2022-05-30T12:36:00.086" v="1044"/>
        <pc:sldMkLst>
          <pc:docMk/>
          <pc:sldMk cId="3265977613" sldId="264"/>
        </pc:sldMkLst>
        <pc:spChg chg="mod">
          <ac:chgData name="Marco Cacciatore" userId="81793442a043ba2b" providerId="LiveId" clId="{DBF7A55F-D45A-457F-A0A9-FD2BD97775D1}" dt="2022-05-30T12:34:55.826" v="1001" actId="207"/>
          <ac:spMkLst>
            <pc:docMk/>
            <pc:sldMk cId="3265977613" sldId="264"/>
            <ac:spMk id="10" creationId="{42F4AA23-396D-9DD7-F2F7-697636E36382}"/>
          </ac:spMkLst>
        </pc:spChg>
        <pc:spChg chg="del">
          <ac:chgData name="Marco Cacciatore" userId="81793442a043ba2b" providerId="LiveId" clId="{DBF7A55F-D45A-457F-A0A9-FD2BD97775D1}" dt="2022-05-30T12:28:15.789" v="693" actId="478"/>
          <ac:spMkLst>
            <pc:docMk/>
            <pc:sldMk cId="3265977613" sldId="264"/>
            <ac:spMk id="11" creationId="{73A96728-1BDE-B2CC-356D-AE2D173F551D}"/>
          </ac:spMkLst>
        </pc:spChg>
        <pc:spChg chg="del">
          <ac:chgData name="Marco Cacciatore" userId="81793442a043ba2b" providerId="LiveId" clId="{DBF7A55F-D45A-457F-A0A9-FD2BD97775D1}" dt="2022-05-30T12:28:13.847" v="692" actId="478"/>
          <ac:spMkLst>
            <pc:docMk/>
            <pc:sldMk cId="3265977613" sldId="264"/>
            <ac:spMk id="12" creationId="{012D5567-CDFA-188C-9303-B0A5F8C37684}"/>
          </ac:spMkLst>
        </pc:spChg>
        <pc:spChg chg="add mod">
          <ac:chgData name="Marco Cacciatore" userId="81793442a043ba2b" providerId="LiveId" clId="{DBF7A55F-D45A-457F-A0A9-FD2BD97775D1}" dt="2022-05-30T12:28:57.282" v="736" actId="403"/>
          <ac:spMkLst>
            <pc:docMk/>
            <pc:sldMk cId="3265977613" sldId="264"/>
            <ac:spMk id="13" creationId="{63E0BBFD-F4E4-0DD5-3974-93BE02D44AD8}"/>
          </ac:spMkLst>
        </pc:spChg>
        <pc:spChg chg="add mod">
          <ac:chgData name="Marco Cacciatore" userId="81793442a043ba2b" providerId="LiveId" clId="{DBF7A55F-D45A-457F-A0A9-FD2BD97775D1}" dt="2022-05-30T12:35:38.897" v="1040" actId="1076"/>
          <ac:spMkLst>
            <pc:docMk/>
            <pc:sldMk cId="3265977613" sldId="264"/>
            <ac:spMk id="14" creationId="{8E066DE2-5270-1BD5-4C66-02281C26A192}"/>
          </ac:spMkLst>
        </pc:spChg>
        <pc:spChg chg="add mod">
          <ac:chgData name="Marco Cacciatore" userId="81793442a043ba2b" providerId="LiveId" clId="{DBF7A55F-D45A-457F-A0A9-FD2BD97775D1}" dt="2022-05-30T12:35:45.624" v="1041" actId="1076"/>
          <ac:spMkLst>
            <pc:docMk/>
            <pc:sldMk cId="3265977613" sldId="264"/>
            <ac:spMk id="15" creationId="{86CC7852-3F2B-5163-F8E3-514CE449F9D5}"/>
          </ac:spMkLst>
        </pc:spChg>
        <pc:spChg chg="add del mod">
          <ac:chgData name="Marco Cacciatore" userId="81793442a043ba2b" providerId="LiveId" clId="{DBF7A55F-D45A-457F-A0A9-FD2BD97775D1}" dt="2022-05-30T12:31:26.024" v="896" actId="21"/>
          <ac:spMkLst>
            <pc:docMk/>
            <pc:sldMk cId="3265977613" sldId="264"/>
            <ac:spMk id="16" creationId="{870E114A-AD89-CAE7-BF15-B67F6A12312B}"/>
          </ac:spMkLst>
        </pc:spChg>
        <pc:picChg chg="del">
          <ac:chgData name="Marco Cacciatore" userId="81793442a043ba2b" providerId="LiveId" clId="{DBF7A55F-D45A-457F-A0A9-FD2BD97775D1}" dt="2022-05-30T12:28:11.051" v="691" actId="478"/>
          <ac:picMkLst>
            <pc:docMk/>
            <pc:sldMk cId="3265977613" sldId="264"/>
            <ac:picMk id="6" creationId="{43380A4F-F176-7E84-6960-FD86142DD0AE}"/>
          </ac:picMkLst>
        </pc:picChg>
        <pc:picChg chg="del">
          <ac:chgData name="Marco Cacciatore" userId="81793442a043ba2b" providerId="LiveId" clId="{DBF7A55F-D45A-457F-A0A9-FD2BD97775D1}" dt="2022-05-30T12:28:10.184" v="690" actId="478"/>
          <ac:picMkLst>
            <pc:docMk/>
            <pc:sldMk cId="3265977613" sldId="264"/>
            <ac:picMk id="9" creationId="{C750C1AA-C158-EC2B-D54E-7BECE15617AD}"/>
          </ac:picMkLst>
        </pc:picChg>
      </pc:sldChg>
      <pc:sldChg chg="addSp delSp modSp new mod modAnim">
        <pc:chgData name="Marco Cacciatore" userId="81793442a043ba2b" providerId="LiveId" clId="{DBF7A55F-D45A-457F-A0A9-FD2BD97775D1}" dt="2022-05-30T12:38:12.736" v="1063" actId="20577"/>
        <pc:sldMkLst>
          <pc:docMk/>
          <pc:sldMk cId="1307154793" sldId="265"/>
        </pc:sldMkLst>
        <pc:spChg chg="del">
          <ac:chgData name="Marco Cacciatore" userId="81793442a043ba2b" providerId="LiveId" clId="{DBF7A55F-D45A-457F-A0A9-FD2BD97775D1}" dt="2022-05-30T12:31:22.324" v="895" actId="478"/>
          <ac:spMkLst>
            <pc:docMk/>
            <pc:sldMk cId="1307154793" sldId="265"/>
            <ac:spMk id="2" creationId="{2A6B12EE-93F2-CA1F-EEA0-ED730585DD43}"/>
          </ac:spMkLst>
        </pc:spChg>
        <pc:spChg chg="del">
          <ac:chgData name="Marco Cacciatore" userId="81793442a043ba2b" providerId="LiveId" clId="{DBF7A55F-D45A-457F-A0A9-FD2BD97775D1}" dt="2022-05-30T12:31:22.324" v="895" actId="478"/>
          <ac:spMkLst>
            <pc:docMk/>
            <pc:sldMk cId="1307154793" sldId="265"/>
            <ac:spMk id="3" creationId="{245514A6-592B-EF7A-513A-B382F3D66F5B}"/>
          </ac:spMkLst>
        </pc:spChg>
        <pc:spChg chg="add mod">
          <ac:chgData name="Marco Cacciatore" userId="81793442a043ba2b" providerId="LiveId" clId="{DBF7A55F-D45A-457F-A0A9-FD2BD97775D1}" dt="2022-05-30T12:38:12.736" v="1063" actId="20577"/>
          <ac:spMkLst>
            <pc:docMk/>
            <pc:sldMk cId="1307154793" sldId="265"/>
            <ac:spMk id="4" creationId="{CD36A253-8FEE-9BC4-E75A-894C32F3EBEF}"/>
          </ac:spMkLst>
        </pc:spChg>
        <pc:spChg chg="add mod">
          <ac:chgData name="Marco Cacciatore" userId="81793442a043ba2b" providerId="LiveId" clId="{DBF7A55F-D45A-457F-A0A9-FD2BD97775D1}" dt="2022-05-30T12:34:29.089" v="994"/>
          <ac:spMkLst>
            <pc:docMk/>
            <pc:sldMk cId="1307154793" sldId="265"/>
            <ac:spMk id="5" creationId="{B33B2063-76A0-3495-ED10-3B14D3D62695}"/>
          </ac:spMkLst>
        </pc:spChg>
        <pc:spChg chg="add mod">
          <ac:chgData name="Marco Cacciatore" userId="81793442a043ba2b" providerId="LiveId" clId="{DBF7A55F-D45A-457F-A0A9-FD2BD97775D1}" dt="2022-05-30T12:37:49.633" v="1056" actId="1076"/>
          <ac:spMkLst>
            <pc:docMk/>
            <pc:sldMk cId="1307154793" sldId="265"/>
            <ac:spMk id="7" creationId="{A13D0E04-96B9-0D3D-1357-C83800314E22}"/>
          </ac:spMkLst>
        </pc:spChg>
        <pc:spChg chg="add mod">
          <ac:chgData name="Marco Cacciatore" userId="81793442a043ba2b" providerId="LiveId" clId="{DBF7A55F-D45A-457F-A0A9-FD2BD97775D1}" dt="2022-05-30T12:37:56.993" v="1058" actId="1076"/>
          <ac:spMkLst>
            <pc:docMk/>
            <pc:sldMk cId="1307154793" sldId="265"/>
            <ac:spMk id="8" creationId="{3CB7F367-3D4E-7D73-9D28-A1179ABE9D5F}"/>
          </ac:spMkLst>
        </pc:spChg>
      </pc:sldChg>
      <pc:sldChg chg="modSp new mod modAnim">
        <pc:chgData name="Marco Cacciatore" userId="81793442a043ba2b" providerId="LiveId" clId="{DBF7A55F-D45A-457F-A0A9-FD2BD97775D1}" dt="2022-05-31T08:14:01.149" v="1674"/>
        <pc:sldMkLst>
          <pc:docMk/>
          <pc:sldMk cId="856698330" sldId="266"/>
        </pc:sldMkLst>
        <pc:spChg chg="mod">
          <ac:chgData name="Marco Cacciatore" userId="81793442a043ba2b" providerId="LiveId" clId="{DBF7A55F-D45A-457F-A0A9-FD2BD97775D1}" dt="2022-05-30T12:40:03.222" v="1069" actId="20577"/>
          <ac:spMkLst>
            <pc:docMk/>
            <pc:sldMk cId="856698330" sldId="266"/>
            <ac:spMk id="2" creationId="{BB2F8036-9B4A-D597-77A2-35C054C79F54}"/>
          </ac:spMkLst>
        </pc:spChg>
        <pc:spChg chg="mod">
          <ac:chgData name="Marco Cacciatore" userId="81793442a043ba2b" providerId="LiveId" clId="{DBF7A55F-D45A-457F-A0A9-FD2BD97775D1}" dt="2022-05-31T08:13:54.796" v="1673" actId="20577"/>
          <ac:spMkLst>
            <pc:docMk/>
            <pc:sldMk cId="856698330" sldId="266"/>
            <ac:spMk id="3" creationId="{C034202B-DC6C-A3E6-D24A-79602E6C1707}"/>
          </ac:spMkLst>
        </pc:spChg>
      </pc:sldChg>
      <pc:sldChg chg="modSp add mod">
        <pc:chgData name="Marco Cacciatore" userId="81793442a043ba2b" providerId="LiveId" clId="{DBF7A55F-D45A-457F-A0A9-FD2BD97775D1}" dt="2022-05-30T12:40:37.226" v="1114" actId="403"/>
        <pc:sldMkLst>
          <pc:docMk/>
          <pc:sldMk cId="1509747090" sldId="267"/>
        </pc:sldMkLst>
        <pc:spChg chg="mod">
          <ac:chgData name="Marco Cacciatore" userId="81793442a043ba2b" providerId="LiveId" clId="{DBF7A55F-D45A-457F-A0A9-FD2BD97775D1}" dt="2022-05-30T12:40:37.226" v="1114" actId="403"/>
          <ac:spMkLst>
            <pc:docMk/>
            <pc:sldMk cId="1509747090" sldId="267"/>
            <ac:spMk id="3" creationId="{C034202B-DC6C-A3E6-D24A-79602E6C1707}"/>
          </ac:spMkLst>
        </pc:spChg>
      </pc:sldChg>
      <pc:sldChg chg="addSp delSp modSp add mod">
        <pc:chgData name="Marco Cacciatore" userId="81793442a043ba2b" providerId="LiveId" clId="{DBF7A55F-D45A-457F-A0A9-FD2BD97775D1}" dt="2022-05-30T12:41:56.596" v="1179" actId="1076"/>
        <pc:sldMkLst>
          <pc:docMk/>
          <pc:sldMk cId="2001329533" sldId="268"/>
        </pc:sldMkLst>
        <pc:spChg chg="mod">
          <ac:chgData name="Marco Cacciatore" userId="81793442a043ba2b" providerId="LiveId" clId="{DBF7A55F-D45A-457F-A0A9-FD2BD97775D1}" dt="2022-05-30T12:41:56.596" v="1179" actId="1076"/>
          <ac:spMkLst>
            <pc:docMk/>
            <pc:sldMk cId="2001329533" sldId="268"/>
            <ac:spMk id="2" creationId="{BB2F8036-9B4A-D597-77A2-35C054C79F54}"/>
          </ac:spMkLst>
        </pc:spChg>
        <pc:spChg chg="del">
          <ac:chgData name="Marco Cacciatore" userId="81793442a043ba2b" providerId="LiveId" clId="{DBF7A55F-D45A-457F-A0A9-FD2BD97775D1}" dt="2022-05-30T12:40:47.263" v="1116" actId="478"/>
          <ac:spMkLst>
            <pc:docMk/>
            <pc:sldMk cId="2001329533" sldId="268"/>
            <ac:spMk id="3" creationId="{C034202B-DC6C-A3E6-D24A-79602E6C1707}"/>
          </ac:spMkLst>
        </pc:spChg>
        <pc:spChg chg="add del mod">
          <ac:chgData name="Marco Cacciatore" userId="81793442a043ba2b" providerId="LiveId" clId="{DBF7A55F-D45A-457F-A0A9-FD2BD97775D1}" dt="2022-05-30T12:40:53.290" v="1117" actId="478"/>
          <ac:spMkLst>
            <pc:docMk/>
            <pc:sldMk cId="2001329533" sldId="268"/>
            <ac:spMk id="5" creationId="{055B29E4-FBE9-A3FA-743B-DD6A7601FDCC}"/>
          </ac:spMkLst>
        </pc:spChg>
        <pc:spChg chg="add mod">
          <ac:chgData name="Marco Cacciatore" userId="81793442a043ba2b" providerId="LiveId" clId="{DBF7A55F-D45A-457F-A0A9-FD2BD97775D1}" dt="2022-05-30T12:41:29.803" v="1165" actId="207"/>
          <ac:spMkLst>
            <pc:docMk/>
            <pc:sldMk cId="2001329533" sldId="268"/>
            <ac:spMk id="6" creationId="{F388905D-A0E6-3D01-1979-2169BF000CE8}"/>
          </ac:spMkLst>
        </pc:spChg>
      </pc:sldChg>
      <pc:sldChg chg="modSp new mod">
        <pc:chgData name="Marco Cacciatore" userId="81793442a043ba2b" providerId="LiveId" clId="{DBF7A55F-D45A-457F-A0A9-FD2BD97775D1}" dt="2022-05-30T12:43:56.609" v="1212" actId="207"/>
        <pc:sldMkLst>
          <pc:docMk/>
          <pc:sldMk cId="1179424458" sldId="269"/>
        </pc:sldMkLst>
        <pc:spChg chg="mod">
          <ac:chgData name="Marco Cacciatore" userId="81793442a043ba2b" providerId="LiveId" clId="{DBF7A55F-D45A-457F-A0A9-FD2BD97775D1}" dt="2022-05-30T12:42:09.868" v="1190" actId="20577"/>
          <ac:spMkLst>
            <pc:docMk/>
            <pc:sldMk cId="1179424458" sldId="269"/>
            <ac:spMk id="2" creationId="{C260DDF3-167D-2E13-DB03-D2D5CA3F2597}"/>
          </ac:spMkLst>
        </pc:spChg>
        <pc:spChg chg="mod">
          <ac:chgData name="Marco Cacciatore" userId="81793442a043ba2b" providerId="LiveId" clId="{DBF7A55F-D45A-457F-A0A9-FD2BD97775D1}" dt="2022-05-30T12:43:56.609" v="1212" actId="207"/>
          <ac:spMkLst>
            <pc:docMk/>
            <pc:sldMk cId="1179424458" sldId="269"/>
            <ac:spMk id="3" creationId="{4AC48940-5EBB-AB7A-C13D-7B59E8842274}"/>
          </ac:spMkLst>
        </pc:spChg>
      </pc:sldChg>
      <pc:sldChg chg="addSp delSp modSp new mod modAnim">
        <pc:chgData name="Marco Cacciatore" userId="81793442a043ba2b" providerId="LiveId" clId="{DBF7A55F-D45A-457F-A0A9-FD2BD97775D1}" dt="2022-05-31T08:15:43.684" v="1685"/>
        <pc:sldMkLst>
          <pc:docMk/>
          <pc:sldMk cId="4140107206" sldId="270"/>
        </pc:sldMkLst>
        <pc:spChg chg="mod">
          <ac:chgData name="Marco Cacciatore" userId="81793442a043ba2b" providerId="LiveId" clId="{DBF7A55F-D45A-457F-A0A9-FD2BD97775D1}" dt="2022-05-30T12:58:41.973" v="1331" actId="20577"/>
          <ac:spMkLst>
            <pc:docMk/>
            <pc:sldMk cId="4140107206" sldId="270"/>
            <ac:spMk id="2" creationId="{7B471959-C120-247F-4CCF-1307476CDD3F}"/>
          </ac:spMkLst>
        </pc:spChg>
        <pc:spChg chg="del">
          <ac:chgData name="Marco Cacciatore" userId="81793442a043ba2b" providerId="LiveId" clId="{DBF7A55F-D45A-457F-A0A9-FD2BD97775D1}" dt="2022-05-30T13:05:39.357" v="1332" actId="478"/>
          <ac:spMkLst>
            <pc:docMk/>
            <pc:sldMk cId="4140107206" sldId="270"/>
            <ac:spMk id="3" creationId="{16A4BA56-6C26-A223-35DF-AB3211765BA2}"/>
          </ac:spMkLst>
        </pc:spChg>
        <pc:spChg chg="add mod">
          <ac:chgData name="Marco Cacciatore" userId="81793442a043ba2b" providerId="LiveId" clId="{DBF7A55F-D45A-457F-A0A9-FD2BD97775D1}" dt="2022-05-30T13:13:02.538" v="1547" actId="14100"/>
          <ac:spMkLst>
            <pc:docMk/>
            <pc:sldMk cId="4140107206" sldId="270"/>
            <ac:spMk id="4" creationId="{2A4AA731-1EA1-F0D7-E6EA-DFFEF8E687D2}"/>
          </ac:spMkLst>
        </pc:spChg>
        <pc:spChg chg="add mod">
          <ac:chgData name="Marco Cacciatore" userId="81793442a043ba2b" providerId="LiveId" clId="{DBF7A55F-D45A-457F-A0A9-FD2BD97775D1}" dt="2022-05-30T13:13:58.788" v="1627" actId="1076"/>
          <ac:spMkLst>
            <pc:docMk/>
            <pc:sldMk cId="4140107206" sldId="270"/>
            <ac:spMk id="5" creationId="{7968A26A-E678-7A90-2024-16105DA09111}"/>
          </ac:spMkLst>
        </pc:spChg>
        <pc:spChg chg="add mod">
          <ac:chgData name="Marco Cacciatore" userId="81793442a043ba2b" providerId="LiveId" clId="{DBF7A55F-D45A-457F-A0A9-FD2BD97775D1}" dt="2022-05-30T13:14:30.043" v="1633" actId="1076"/>
          <ac:spMkLst>
            <pc:docMk/>
            <pc:sldMk cId="4140107206" sldId="270"/>
            <ac:spMk id="6" creationId="{FB08D385-38D5-3CC3-1565-859EE06ACDA3}"/>
          </ac:spMkLst>
        </pc:spChg>
        <pc:spChg chg="add mod">
          <ac:chgData name="Marco Cacciatore" userId="81793442a043ba2b" providerId="LiveId" clId="{DBF7A55F-D45A-457F-A0A9-FD2BD97775D1}" dt="2022-05-30T13:14:34.406" v="1634" actId="1076"/>
          <ac:spMkLst>
            <pc:docMk/>
            <pc:sldMk cId="4140107206" sldId="270"/>
            <ac:spMk id="7" creationId="{5653C347-06AA-74D0-FB41-83BE4F68D59F}"/>
          </ac:spMkLst>
        </pc:spChg>
        <pc:spChg chg="add mod">
          <ac:chgData name="Marco Cacciatore" userId="81793442a043ba2b" providerId="LiveId" clId="{DBF7A55F-D45A-457F-A0A9-FD2BD97775D1}" dt="2022-05-30T13:15:14.518" v="1651" actId="20577"/>
          <ac:spMkLst>
            <pc:docMk/>
            <pc:sldMk cId="4140107206" sldId="270"/>
            <ac:spMk id="8" creationId="{92002939-3534-FD59-2158-78A9470223B1}"/>
          </ac:spMkLst>
        </pc:spChg>
        <pc:spChg chg="add mod">
          <ac:chgData name="Marco Cacciatore" userId="81793442a043ba2b" providerId="LiveId" clId="{DBF7A55F-D45A-457F-A0A9-FD2BD97775D1}" dt="2022-05-30T13:14:56.720" v="1641" actId="1037"/>
          <ac:spMkLst>
            <pc:docMk/>
            <pc:sldMk cId="4140107206" sldId="270"/>
            <ac:spMk id="9" creationId="{AD1F928D-EADF-5BA5-0F86-1DC31625E3FA}"/>
          </ac:spMkLst>
        </pc:spChg>
        <pc:spChg chg="add mod">
          <ac:chgData name="Marco Cacciatore" userId="81793442a043ba2b" providerId="LiveId" clId="{DBF7A55F-D45A-457F-A0A9-FD2BD97775D1}" dt="2022-05-30T13:14:49.201" v="1638" actId="1076"/>
          <ac:spMkLst>
            <pc:docMk/>
            <pc:sldMk cId="4140107206" sldId="270"/>
            <ac:spMk id="10" creationId="{6ACCC014-D9AA-5045-6091-2F759161064E}"/>
          </ac:spMkLst>
        </pc:spChg>
        <pc:spChg chg="add mod">
          <ac:chgData name="Marco Cacciatore" userId="81793442a043ba2b" providerId="LiveId" clId="{DBF7A55F-D45A-457F-A0A9-FD2BD97775D1}" dt="2022-05-30T13:14:44.509" v="1637" actId="1076"/>
          <ac:spMkLst>
            <pc:docMk/>
            <pc:sldMk cId="4140107206" sldId="270"/>
            <ac:spMk id="11" creationId="{16C37D87-093A-EAD4-44E5-CEA078D1B16B}"/>
          </ac:spMkLst>
        </pc:spChg>
        <pc:spChg chg="add mod">
          <ac:chgData name="Marco Cacciatore" userId="81793442a043ba2b" providerId="LiveId" clId="{DBF7A55F-D45A-457F-A0A9-FD2BD97775D1}" dt="2022-05-30T13:14:41.707" v="1636" actId="1076"/>
          <ac:spMkLst>
            <pc:docMk/>
            <pc:sldMk cId="4140107206" sldId="270"/>
            <ac:spMk id="12" creationId="{12054210-0E40-56A7-911B-2BAFF97FA9AC}"/>
          </ac:spMkLst>
        </pc:spChg>
        <pc:spChg chg="add mod">
          <ac:chgData name="Marco Cacciatore" userId="81793442a043ba2b" providerId="LiveId" clId="{DBF7A55F-D45A-457F-A0A9-FD2BD97775D1}" dt="2022-05-30T13:15:50.826" v="1658" actId="207"/>
          <ac:spMkLst>
            <pc:docMk/>
            <pc:sldMk cId="4140107206" sldId="270"/>
            <ac:spMk id="13" creationId="{EADAAAAF-9743-96A9-BFD5-B02A0D07A81E}"/>
          </ac:spMkLst>
        </pc:spChg>
        <pc:spChg chg="add mod">
          <ac:chgData name="Marco Cacciatore" userId="81793442a043ba2b" providerId="LiveId" clId="{DBF7A55F-D45A-457F-A0A9-FD2BD97775D1}" dt="2022-05-30T13:15:55.637" v="1660" actId="207"/>
          <ac:spMkLst>
            <pc:docMk/>
            <pc:sldMk cId="4140107206" sldId="270"/>
            <ac:spMk id="14" creationId="{D6089DF2-5EF8-6F15-601A-A43AAA3801FA}"/>
          </ac:spMkLst>
        </pc:spChg>
        <pc:spChg chg="add mod">
          <ac:chgData name="Marco Cacciatore" userId="81793442a043ba2b" providerId="LiveId" clId="{DBF7A55F-D45A-457F-A0A9-FD2BD97775D1}" dt="2022-05-30T13:10:41.249" v="1528" actId="1076"/>
          <ac:spMkLst>
            <pc:docMk/>
            <pc:sldMk cId="4140107206" sldId="270"/>
            <ac:spMk id="15" creationId="{FE87DF3E-C253-CE92-3AFC-1C08C811CC1C}"/>
          </ac:spMkLst>
        </pc:spChg>
        <pc:spChg chg="add mod">
          <ac:chgData name="Marco Cacciatore" userId="81793442a043ba2b" providerId="LiveId" clId="{DBF7A55F-D45A-457F-A0A9-FD2BD97775D1}" dt="2022-05-30T13:10:44.120" v="1529" actId="1076"/>
          <ac:spMkLst>
            <pc:docMk/>
            <pc:sldMk cId="4140107206" sldId="270"/>
            <ac:spMk id="16" creationId="{9DECAEAC-90A1-B391-2F88-359ED4C91D3D}"/>
          </ac:spMkLst>
        </pc:spChg>
        <pc:spChg chg="add mod">
          <ac:chgData name="Marco Cacciatore" userId="81793442a043ba2b" providerId="LiveId" clId="{DBF7A55F-D45A-457F-A0A9-FD2BD97775D1}" dt="2022-05-30T13:15:10.869" v="1644" actId="1076"/>
          <ac:spMkLst>
            <pc:docMk/>
            <pc:sldMk cId="4140107206" sldId="270"/>
            <ac:spMk id="17" creationId="{60B05C44-F6AB-7638-9EB9-1B41C768A1A6}"/>
          </ac:spMkLst>
        </pc:spChg>
        <pc:spChg chg="add mod">
          <ac:chgData name="Marco Cacciatore" userId="81793442a043ba2b" providerId="LiveId" clId="{DBF7A55F-D45A-457F-A0A9-FD2BD97775D1}" dt="2022-05-30T13:15:30.221" v="1655" actId="1036"/>
          <ac:spMkLst>
            <pc:docMk/>
            <pc:sldMk cId="4140107206" sldId="270"/>
            <ac:spMk id="18" creationId="{F89E4B6B-FB39-3946-840B-02E03B14A9B2}"/>
          </ac:spMkLst>
        </pc:spChg>
      </pc:sldChg>
      <pc:sldChg chg="addSp delSp modSp add mod modAnim">
        <pc:chgData name="Marco Cacciatore" userId="81793442a043ba2b" providerId="LiveId" clId="{DBF7A55F-D45A-457F-A0A9-FD2BD97775D1}" dt="2022-05-31T08:23:00.360" v="1787" actId="14100"/>
        <pc:sldMkLst>
          <pc:docMk/>
          <pc:sldMk cId="4072835313" sldId="271"/>
        </pc:sldMkLst>
        <pc:spChg chg="mod">
          <ac:chgData name="Marco Cacciatore" userId="81793442a043ba2b" providerId="LiveId" clId="{DBF7A55F-D45A-457F-A0A9-FD2BD97775D1}" dt="2022-05-31T08:16:25.596" v="1705" actId="20577"/>
          <ac:spMkLst>
            <pc:docMk/>
            <pc:sldMk cId="4072835313" sldId="271"/>
            <ac:spMk id="2" creationId="{BB2F8036-9B4A-D597-77A2-35C054C79F54}"/>
          </ac:spMkLst>
        </pc:spChg>
        <pc:spChg chg="del">
          <ac:chgData name="Marco Cacciatore" userId="81793442a043ba2b" providerId="LiveId" clId="{DBF7A55F-D45A-457F-A0A9-FD2BD97775D1}" dt="2022-05-31T08:16:29.673" v="1706" actId="478"/>
          <ac:spMkLst>
            <pc:docMk/>
            <pc:sldMk cId="4072835313" sldId="271"/>
            <ac:spMk id="3" creationId="{C034202B-DC6C-A3E6-D24A-79602E6C1707}"/>
          </ac:spMkLst>
        </pc:spChg>
        <pc:spChg chg="add del mod">
          <ac:chgData name="Marco Cacciatore" userId="81793442a043ba2b" providerId="LiveId" clId="{DBF7A55F-D45A-457F-A0A9-FD2BD97775D1}" dt="2022-05-31T08:16:31.438" v="1707" actId="478"/>
          <ac:spMkLst>
            <pc:docMk/>
            <pc:sldMk cId="4072835313" sldId="271"/>
            <ac:spMk id="5" creationId="{60C5C097-7D73-6AED-4435-66ABA2C3E2AF}"/>
          </ac:spMkLst>
        </pc:spChg>
        <pc:spChg chg="add mod">
          <ac:chgData name="Marco Cacciatore" userId="81793442a043ba2b" providerId="LiveId" clId="{DBF7A55F-D45A-457F-A0A9-FD2BD97775D1}" dt="2022-05-31T08:21:30.888" v="1772" actId="1076"/>
          <ac:spMkLst>
            <pc:docMk/>
            <pc:sldMk cId="4072835313" sldId="271"/>
            <ac:spMk id="6" creationId="{4C34BB7F-B50B-3C7D-B334-710C007F387E}"/>
          </ac:spMkLst>
        </pc:spChg>
        <pc:spChg chg="add mod">
          <ac:chgData name="Marco Cacciatore" userId="81793442a043ba2b" providerId="LiveId" clId="{DBF7A55F-D45A-457F-A0A9-FD2BD97775D1}" dt="2022-05-31T08:21:55.109" v="1774" actId="1076"/>
          <ac:spMkLst>
            <pc:docMk/>
            <pc:sldMk cId="4072835313" sldId="271"/>
            <ac:spMk id="7" creationId="{E3AB652D-1C04-FEE8-B3E4-04C51D01CAE6}"/>
          </ac:spMkLst>
        </pc:spChg>
        <pc:spChg chg="add mod">
          <ac:chgData name="Marco Cacciatore" userId="81793442a043ba2b" providerId="LiveId" clId="{DBF7A55F-D45A-457F-A0A9-FD2BD97775D1}" dt="2022-05-31T08:21:58.125" v="1775" actId="1076"/>
          <ac:spMkLst>
            <pc:docMk/>
            <pc:sldMk cId="4072835313" sldId="271"/>
            <ac:spMk id="8" creationId="{722048C7-1E8F-8894-3544-1BD5E1589D24}"/>
          </ac:spMkLst>
        </pc:spChg>
        <pc:spChg chg="add mod">
          <ac:chgData name="Marco Cacciatore" userId="81793442a043ba2b" providerId="LiveId" clId="{DBF7A55F-D45A-457F-A0A9-FD2BD97775D1}" dt="2022-05-31T08:21:35.636" v="1773" actId="1076"/>
          <ac:spMkLst>
            <pc:docMk/>
            <pc:sldMk cId="4072835313" sldId="271"/>
            <ac:spMk id="9" creationId="{CA46698C-73C6-EF93-007F-6A23FFF8F256}"/>
          </ac:spMkLst>
        </pc:spChg>
        <pc:spChg chg="add mod">
          <ac:chgData name="Marco Cacciatore" userId="81793442a043ba2b" providerId="LiveId" clId="{DBF7A55F-D45A-457F-A0A9-FD2BD97775D1}" dt="2022-05-31T08:21:26.310" v="1771" actId="1076"/>
          <ac:spMkLst>
            <pc:docMk/>
            <pc:sldMk cId="4072835313" sldId="271"/>
            <ac:spMk id="10" creationId="{0A03EC29-9F0E-E6D6-757E-9F898C58F8D6}"/>
          </ac:spMkLst>
        </pc:spChg>
        <pc:cxnChg chg="add mod">
          <ac:chgData name="Marco Cacciatore" userId="81793442a043ba2b" providerId="LiveId" clId="{DBF7A55F-D45A-457F-A0A9-FD2BD97775D1}" dt="2022-05-31T08:22:39.538" v="1778" actId="1582"/>
          <ac:cxnSpMkLst>
            <pc:docMk/>
            <pc:sldMk cId="4072835313" sldId="271"/>
            <ac:cxnSpMk id="12" creationId="{99954F8F-328F-CCEE-1A5C-AB712BFB14F8}"/>
          </ac:cxnSpMkLst>
        </pc:cxnChg>
        <pc:cxnChg chg="add mod">
          <ac:chgData name="Marco Cacciatore" userId="81793442a043ba2b" providerId="LiveId" clId="{DBF7A55F-D45A-457F-A0A9-FD2BD97775D1}" dt="2022-05-31T08:22:47.952" v="1781" actId="14100"/>
          <ac:cxnSpMkLst>
            <pc:docMk/>
            <pc:sldMk cId="4072835313" sldId="271"/>
            <ac:cxnSpMk id="13" creationId="{462F1FFC-9ECC-8469-66DE-41D31520266F}"/>
          </ac:cxnSpMkLst>
        </pc:cxnChg>
        <pc:cxnChg chg="add mod">
          <ac:chgData name="Marco Cacciatore" userId="81793442a043ba2b" providerId="LiveId" clId="{DBF7A55F-D45A-457F-A0A9-FD2BD97775D1}" dt="2022-05-31T08:22:55.185" v="1784" actId="14100"/>
          <ac:cxnSpMkLst>
            <pc:docMk/>
            <pc:sldMk cId="4072835313" sldId="271"/>
            <ac:cxnSpMk id="16" creationId="{DD5948CD-3AB4-1646-7E4D-FB6CAA080673}"/>
          </ac:cxnSpMkLst>
        </pc:cxnChg>
        <pc:cxnChg chg="add mod">
          <ac:chgData name="Marco Cacciatore" userId="81793442a043ba2b" providerId="LiveId" clId="{DBF7A55F-D45A-457F-A0A9-FD2BD97775D1}" dt="2022-05-31T08:23:00.360" v="1787" actId="14100"/>
          <ac:cxnSpMkLst>
            <pc:docMk/>
            <pc:sldMk cId="4072835313" sldId="271"/>
            <ac:cxnSpMk id="19" creationId="{4CD18CD1-9129-C634-C939-6DBC35705544}"/>
          </ac:cxnSpMkLst>
        </pc:cxnChg>
      </pc:sldChg>
      <pc:sldMasterChg chg="del delSldLayout">
        <pc:chgData name="Marco Cacciatore" userId="81793442a043ba2b" providerId="LiveId" clId="{DBF7A55F-D45A-457F-A0A9-FD2BD97775D1}" dt="2022-05-30T11:47:26.503" v="67" actId="26606"/>
        <pc:sldMasterMkLst>
          <pc:docMk/>
          <pc:sldMasterMk cId="3372141349" sldId="2147483648"/>
        </pc:sldMasterMkLst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85510212" sldId="2147483649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3075282376" sldId="2147483650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4007766707" sldId="2147483651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2143460666" sldId="2147483652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1239299389" sldId="2147483653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275138930" sldId="2147483654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62227191" sldId="2147483655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1241832980" sldId="2147483656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3226404398" sldId="2147483657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1979492665" sldId="2147483658"/>
          </pc:sldLayoutMkLst>
        </pc:sldLayoutChg>
        <pc:sldLayoutChg chg="del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372141349" sldId="2147483648"/>
            <pc:sldLayoutMk cId="2512027827" sldId="2147483659"/>
          </pc:sldLayoutMkLst>
        </pc:sldLayoutChg>
      </pc:sldMasterChg>
      <pc:sldMasterChg chg="add addSldLayout">
        <pc:chgData name="Marco Cacciatore" userId="81793442a043ba2b" providerId="LiveId" clId="{DBF7A55F-D45A-457F-A0A9-FD2BD97775D1}" dt="2022-05-30T11:47:26.503" v="67" actId="26606"/>
        <pc:sldMasterMkLst>
          <pc:docMk/>
          <pc:sldMasterMk cId="3032868409" sldId="2147483725"/>
        </pc:sldMasterMkLst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82982172" sldId="2147483714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2769843101" sldId="2147483715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1789966388" sldId="2147483716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574545650" sldId="2147483717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4046561624" sldId="2147483718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4202559372" sldId="2147483719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1250815471" sldId="2147483720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251483959" sldId="2147483721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1042274115" sldId="2147483722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2981626238" sldId="2147483723"/>
          </pc:sldLayoutMkLst>
        </pc:sldLayoutChg>
        <pc:sldLayoutChg chg="add">
          <pc:chgData name="Marco Cacciatore" userId="81793442a043ba2b" providerId="LiveId" clId="{DBF7A55F-D45A-457F-A0A9-FD2BD97775D1}" dt="2022-05-30T11:47:26.503" v="67" actId="26606"/>
          <pc:sldLayoutMkLst>
            <pc:docMk/>
            <pc:sldMasterMk cId="3032868409" sldId="2147483725"/>
            <pc:sldLayoutMk cId="2774497606" sldId="214748372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67956-6F78-4C83-82BF-4E862A1633AE}" type="datetimeFigureOut">
              <a:rPr lang="de-CH" smtClean="0"/>
              <a:t>31.05.2022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EAB7A-DE1A-4C95-8C09-600C5570754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999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assert to prove unreachable code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BEAB7A-DE1A-4C95-8C09-600C55707548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3207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/>
              <a:t>Yields</a:t>
            </a:r>
            <a:r>
              <a:rPr lang="de-CH" dirty="0"/>
              <a:t> </a:t>
            </a:r>
            <a:r>
              <a:rPr lang="de-CH" dirty="0" err="1"/>
              <a:t>counterexample</a:t>
            </a:r>
            <a:endParaRPr lang="de-CH" dirty="0"/>
          </a:p>
          <a:p>
            <a:r>
              <a:rPr lang="de-CH" dirty="0" err="1"/>
              <a:t>Optimization</a:t>
            </a:r>
            <a:r>
              <a:rPr lang="de-CH" dirty="0"/>
              <a:t>: not for each </a:t>
            </a:r>
            <a:r>
              <a:rPr lang="de-CH" dirty="0" err="1"/>
              <a:t>state</a:t>
            </a:r>
            <a:r>
              <a:rPr lang="de-CH" dirty="0"/>
              <a:t> and each </a:t>
            </a:r>
            <a:r>
              <a:rPr lang="de-CH" dirty="0" err="1"/>
              <a:t>depth</a:t>
            </a:r>
            <a:r>
              <a:rPr lang="de-CH" dirty="0"/>
              <a:t> a </a:t>
            </a:r>
            <a:r>
              <a:rPr lang="de-CH" dirty="0" err="1"/>
              <a:t>formula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BEAB7A-DE1A-4C95-8C09-600C55707548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999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/>
              <a:t>Yields</a:t>
            </a:r>
            <a:r>
              <a:rPr lang="de-CH" dirty="0"/>
              <a:t> </a:t>
            </a:r>
            <a:r>
              <a:rPr lang="de-CH" dirty="0" err="1"/>
              <a:t>counterexample</a:t>
            </a:r>
            <a:endParaRPr lang="de-CH" dirty="0"/>
          </a:p>
          <a:p>
            <a:r>
              <a:rPr lang="de-CH" dirty="0" err="1"/>
              <a:t>Optimization</a:t>
            </a:r>
            <a:r>
              <a:rPr lang="de-CH" dirty="0"/>
              <a:t>: not for each </a:t>
            </a:r>
            <a:r>
              <a:rPr lang="de-CH" dirty="0" err="1"/>
              <a:t>state</a:t>
            </a:r>
            <a:r>
              <a:rPr lang="de-CH" dirty="0"/>
              <a:t> and each </a:t>
            </a:r>
            <a:r>
              <a:rPr lang="de-CH" dirty="0" err="1"/>
              <a:t>depth</a:t>
            </a:r>
            <a:r>
              <a:rPr lang="de-CH" dirty="0"/>
              <a:t> a </a:t>
            </a:r>
            <a:r>
              <a:rPr lang="de-CH" dirty="0" err="1"/>
              <a:t>formula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BEAB7A-DE1A-4C95-8C09-600C55707548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856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1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4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55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8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7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62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49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6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84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6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86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rover.org/cbmc/doc/cbmc-slides.pdf" TargetMode="External"/><Relationship Id="rId2" Type="http://schemas.openxmlformats.org/officeDocument/2006/relationships/hyperlink" Target="http://www.cprover.org/cbmc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C869C3B-5565-4AAC-86A8-9EB0AB1C6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92BF11-51C1-B925-8B02-821B631A1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1474" y="5576520"/>
            <a:ext cx="9622971" cy="691312"/>
          </a:xfrm>
        </p:spPr>
        <p:txBody>
          <a:bodyPr>
            <a:normAutofit/>
          </a:bodyPr>
          <a:lstStyle/>
          <a:p>
            <a:pPr algn="ctr"/>
            <a:r>
              <a:rPr lang="de-CH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Bounded</a:t>
            </a:r>
            <a:r>
              <a:rPr lang="de-CH" sz="2000">
                <a:solidFill>
                  <a:schemeClr val="tx1">
                    <a:lumMod val="85000"/>
                    <a:lumOff val="15000"/>
                  </a:schemeClr>
                </a:solidFill>
              </a:rPr>
              <a:t> Model Checker for C/C++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B5926D4-2813-DB87-06F2-078D21800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009" y="1854616"/>
            <a:ext cx="5091318" cy="166650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1136EC-EC34-4D08-B5AB-8CE5870B1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600" y="5415653"/>
            <a:ext cx="86868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64CBAAB-7956-4763-9F69-A3FDBF1AC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7163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CD36A253-8FEE-9BC4-E75A-894C32F3EBEF}"/>
              </a:ext>
            </a:extLst>
          </p:cNvPr>
          <p:cNvSpPr txBox="1"/>
          <p:nvPr/>
        </p:nvSpPr>
        <p:spPr>
          <a:xfrm>
            <a:off x="1647637" y="1942804"/>
            <a:ext cx="77685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err="1"/>
              <a:t>if</a:t>
            </a:r>
            <a:r>
              <a:rPr lang="de-CH" sz="2400" dirty="0"/>
              <a:t> 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</a:t>
            </a:r>
            <a:r>
              <a:rPr lang="de-CH" sz="2400" dirty="0" err="1"/>
              <a:t>if</a:t>
            </a:r>
            <a:r>
              <a:rPr lang="de-CH" sz="2400" dirty="0"/>
              <a:t> 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	</a:t>
            </a:r>
            <a:r>
              <a:rPr lang="de-CH" sz="2400" dirty="0" err="1"/>
              <a:t>if</a:t>
            </a:r>
            <a:r>
              <a:rPr lang="de-CH" sz="2400" dirty="0"/>
              <a:t> 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	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		</a:t>
            </a:r>
            <a:r>
              <a:rPr lang="de-CH" sz="2400" dirty="0" err="1"/>
              <a:t>if</a:t>
            </a:r>
            <a:r>
              <a:rPr lang="de-CH" sz="2400" dirty="0"/>
              <a:t>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		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			</a:t>
            </a:r>
            <a:r>
              <a:rPr lang="de-CH" sz="2400" dirty="0" err="1"/>
              <a:t>if</a:t>
            </a:r>
            <a:r>
              <a:rPr lang="de-CH" sz="2400" dirty="0"/>
              <a:t>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			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				</a:t>
            </a:r>
            <a:r>
              <a:rPr lang="de-CH" sz="2400" dirty="0" err="1"/>
              <a:t>assert</a:t>
            </a:r>
            <a:r>
              <a:rPr lang="de-CH" sz="2400" dirty="0"/>
              <a:t>(!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);</a:t>
            </a:r>
          </a:p>
          <a:p>
            <a:r>
              <a:rPr lang="de-CH" sz="2400" dirty="0"/>
              <a:t>}}}}}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33B2063-76A0-3495-ED10-3B14D3D6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Bounded</a:t>
            </a:r>
            <a:r>
              <a:rPr lang="de-CH" dirty="0"/>
              <a:t> Model Checker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13D0E04-96B9-0D3D-1357-C83800314E22}"/>
              </a:ext>
            </a:extLst>
          </p:cNvPr>
          <p:cNvSpPr txBox="1"/>
          <p:nvPr/>
        </p:nvSpPr>
        <p:spPr>
          <a:xfrm>
            <a:off x="7141029" y="2319049"/>
            <a:ext cx="50509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Proof that we have done enough </a:t>
            </a:r>
            <a:r>
              <a:rPr lang="en-US" sz="2400" dirty="0" err="1"/>
              <a:t>unwindings</a:t>
            </a:r>
            <a:endParaRPr lang="en-US" sz="2400" dirty="0"/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3CB7F367-3D4E-7D73-9D28-A1179ABE9D5F}"/>
              </a:ext>
            </a:extLst>
          </p:cNvPr>
          <p:cNvSpPr/>
          <p:nvPr/>
        </p:nvSpPr>
        <p:spPr>
          <a:xfrm>
            <a:off x="5750475" y="2386204"/>
            <a:ext cx="1303467" cy="6966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715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71959-C120-247F-4CCF-1307476C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CBMC ~summary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A4AA731-1EA1-F0D7-E6EA-DFFEF8E687D2}"/>
              </a:ext>
            </a:extLst>
          </p:cNvPr>
          <p:cNvSpPr/>
          <p:nvPr/>
        </p:nvSpPr>
        <p:spPr>
          <a:xfrm>
            <a:off x="304800" y="2555185"/>
            <a:ext cx="1450758" cy="1450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C/C++ Source Code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968A26A-E678-7A90-2024-16105DA09111}"/>
              </a:ext>
            </a:extLst>
          </p:cNvPr>
          <p:cNvSpPr/>
          <p:nvPr/>
        </p:nvSpPr>
        <p:spPr>
          <a:xfrm>
            <a:off x="2260335" y="2555185"/>
            <a:ext cx="1450758" cy="1450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Insert assertions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B08D385-38D5-3CC3-1565-859EE06ACDA3}"/>
              </a:ext>
            </a:extLst>
          </p:cNvPr>
          <p:cNvSpPr/>
          <p:nvPr/>
        </p:nvSpPr>
        <p:spPr>
          <a:xfrm>
            <a:off x="4217227" y="2555185"/>
            <a:ext cx="1450758" cy="1450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Parse tree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653C347-06AA-74D0-FB41-83BE4F68D59F}"/>
              </a:ext>
            </a:extLst>
          </p:cNvPr>
          <p:cNvSpPr/>
          <p:nvPr/>
        </p:nvSpPr>
        <p:spPr>
          <a:xfrm>
            <a:off x="6174119" y="2559397"/>
            <a:ext cx="1450758" cy="1450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CFG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2002939-3534-FD59-2158-78A9470223B1}"/>
              </a:ext>
            </a:extLst>
          </p:cNvPr>
          <p:cNvSpPr/>
          <p:nvPr/>
        </p:nvSpPr>
        <p:spPr>
          <a:xfrm>
            <a:off x="8129654" y="2555185"/>
            <a:ext cx="1450758" cy="1450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Formula</a:t>
            </a:r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AD1F928D-EADF-5BA5-0F86-1DC31625E3FA}"/>
              </a:ext>
            </a:extLst>
          </p:cNvPr>
          <p:cNvSpPr/>
          <p:nvPr/>
        </p:nvSpPr>
        <p:spPr>
          <a:xfrm>
            <a:off x="1817906" y="3173678"/>
            <a:ext cx="399956" cy="21377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6ACCC014-D9AA-5045-6091-2F759161064E}"/>
              </a:ext>
            </a:extLst>
          </p:cNvPr>
          <p:cNvSpPr/>
          <p:nvPr/>
        </p:nvSpPr>
        <p:spPr>
          <a:xfrm>
            <a:off x="3775868" y="3173678"/>
            <a:ext cx="399956" cy="21377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16C37D87-093A-EAD4-44E5-CEA078D1B16B}"/>
              </a:ext>
            </a:extLst>
          </p:cNvPr>
          <p:cNvSpPr/>
          <p:nvPr/>
        </p:nvSpPr>
        <p:spPr>
          <a:xfrm>
            <a:off x="5720395" y="3185309"/>
            <a:ext cx="399956" cy="21377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12054210-0E40-56A7-911B-2BAFF97FA9AC}"/>
              </a:ext>
            </a:extLst>
          </p:cNvPr>
          <p:cNvSpPr/>
          <p:nvPr/>
        </p:nvSpPr>
        <p:spPr>
          <a:xfrm>
            <a:off x="7677287" y="3185309"/>
            <a:ext cx="399956" cy="21377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ADAAAAF-9743-96A9-BFD5-B02A0D07A81E}"/>
              </a:ext>
            </a:extLst>
          </p:cNvPr>
          <p:cNvSpPr/>
          <p:nvPr/>
        </p:nvSpPr>
        <p:spPr>
          <a:xfrm>
            <a:off x="7619991" y="5356845"/>
            <a:ext cx="1828800" cy="67491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Counter-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6089DF2-5EF8-6F15-601A-A43AAA3801FA}"/>
              </a:ext>
            </a:extLst>
          </p:cNvPr>
          <p:cNvSpPr/>
          <p:nvPr/>
        </p:nvSpPr>
        <p:spPr>
          <a:xfrm>
            <a:off x="10058388" y="5357050"/>
            <a:ext cx="1828800" cy="674915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Proof</a:t>
            </a:r>
          </a:p>
        </p:txBody>
      </p:sp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FE87DF3E-C253-CE92-3AFC-1C08C811CC1C}"/>
              </a:ext>
            </a:extLst>
          </p:cNvPr>
          <p:cNvSpPr/>
          <p:nvPr/>
        </p:nvSpPr>
        <p:spPr>
          <a:xfrm rot="8360690">
            <a:off x="9101855" y="4433374"/>
            <a:ext cx="1303467" cy="37574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9DECAEAC-90A1-B391-2F88-359ED4C91D3D}"/>
              </a:ext>
            </a:extLst>
          </p:cNvPr>
          <p:cNvSpPr/>
          <p:nvPr/>
        </p:nvSpPr>
        <p:spPr>
          <a:xfrm rot="5400000">
            <a:off x="10408309" y="4523642"/>
            <a:ext cx="1128956" cy="31570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60B05C44-F6AB-7638-9EB9-1B41C768A1A6}"/>
              </a:ext>
            </a:extLst>
          </p:cNvPr>
          <p:cNvSpPr/>
          <p:nvPr/>
        </p:nvSpPr>
        <p:spPr>
          <a:xfrm>
            <a:off x="10089553" y="2566816"/>
            <a:ext cx="1450758" cy="1450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SAT solver</a:t>
            </a:r>
          </a:p>
        </p:txBody>
      </p:sp>
      <p:sp>
        <p:nvSpPr>
          <p:cNvPr id="18" name="Pfeil: nach rechts 17">
            <a:extLst>
              <a:ext uri="{FF2B5EF4-FFF2-40B4-BE49-F238E27FC236}">
                <a16:creationId xmlns:a16="http://schemas.microsoft.com/office/drawing/2014/main" id="{F89E4B6B-FB39-3946-840B-02E03B14A9B2}"/>
              </a:ext>
            </a:extLst>
          </p:cNvPr>
          <p:cNvSpPr/>
          <p:nvPr/>
        </p:nvSpPr>
        <p:spPr>
          <a:xfrm>
            <a:off x="9632866" y="3178301"/>
            <a:ext cx="399956" cy="21377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010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2F8036-9B4A-D597-77A2-35C054C7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34202B-DC6C-A3E6-D24A-79602E6C1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Simple addition</a:t>
            </a:r>
          </a:p>
          <a:p>
            <a:r>
              <a:rPr lang="en-US" sz="2400" dirty="0"/>
              <a:t>uint8_t</a:t>
            </a:r>
          </a:p>
        </p:txBody>
      </p:sp>
    </p:spTree>
    <p:extLst>
      <p:ext uri="{BB962C8B-B14F-4D97-AF65-F5344CB8AC3E}">
        <p14:creationId xmlns:p14="http://schemas.microsoft.com/office/powerpoint/2010/main" val="85669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2F8036-9B4A-D597-77A2-35C054C7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34202B-DC6C-A3E6-D24A-79602E6C1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Flight controller</a:t>
            </a:r>
          </a:p>
        </p:txBody>
      </p:sp>
    </p:spTree>
    <p:extLst>
      <p:ext uri="{BB962C8B-B14F-4D97-AF65-F5344CB8AC3E}">
        <p14:creationId xmlns:p14="http://schemas.microsoft.com/office/powerpoint/2010/main" val="1509747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2F8036-9B4A-D597-77A2-35C054C7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~ Flight controller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C34BB7F-B50B-3C7D-B334-710C007F387E}"/>
              </a:ext>
            </a:extLst>
          </p:cNvPr>
          <p:cNvSpPr/>
          <p:nvPr/>
        </p:nvSpPr>
        <p:spPr>
          <a:xfrm>
            <a:off x="5332521" y="3429000"/>
            <a:ext cx="1526958" cy="15269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Micro-controller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3AB652D-1C04-FEE8-B3E4-04C51D01CAE6}"/>
              </a:ext>
            </a:extLst>
          </p:cNvPr>
          <p:cNvSpPr/>
          <p:nvPr/>
        </p:nvSpPr>
        <p:spPr>
          <a:xfrm>
            <a:off x="7267575" y="3693659"/>
            <a:ext cx="997640" cy="9976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Radio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22048C7-1E8F-8894-3544-1BD5E1589D24}"/>
              </a:ext>
            </a:extLst>
          </p:cNvPr>
          <p:cNvSpPr/>
          <p:nvPr/>
        </p:nvSpPr>
        <p:spPr>
          <a:xfrm>
            <a:off x="3926785" y="3693659"/>
            <a:ext cx="997640" cy="9976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A46698C-73C6-EF93-007F-6A23FFF8F256}"/>
              </a:ext>
            </a:extLst>
          </p:cNvPr>
          <p:cNvSpPr/>
          <p:nvPr/>
        </p:nvSpPr>
        <p:spPr>
          <a:xfrm>
            <a:off x="5597180" y="2123732"/>
            <a:ext cx="997640" cy="9976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IMU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A03EC29-9F0E-E6D6-757E-9F898C58F8D6}"/>
              </a:ext>
            </a:extLst>
          </p:cNvPr>
          <p:cNvSpPr/>
          <p:nvPr/>
        </p:nvSpPr>
        <p:spPr>
          <a:xfrm>
            <a:off x="5597180" y="5263586"/>
            <a:ext cx="997640" cy="9976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Motors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99954F8F-328F-CCEE-1A5C-AB712BFB14F8}"/>
              </a:ext>
            </a:extLst>
          </p:cNvPr>
          <p:cNvCxnSpPr>
            <a:stCxn id="9" idx="2"/>
            <a:endCxn id="6" idx="0"/>
          </p:cNvCxnSpPr>
          <p:nvPr/>
        </p:nvCxnSpPr>
        <p:spPr>
          <a:xfrm>
            <a:off x="6096000" y="3121372"/>
            <a:ext cx="0" cy="307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62F1FFC-9ECC-8469-66DE-41D31520266F}"/>
              </a:ext>
            </a:extLst>
          </p:cNvPr>
          <p:cNvCxnSpPr>
            <a:cxnSpLocks/>
            <a:stCxn id="8" idx="3"/>
            <a:endCxn id="6" idx="1"/>
          </p:cNvCxnSpPr>
          <p:nvPr/>
        </p:nvCxnSpPr>
        <p:spPr>
          <a:xfrm>
            <a:off x="4924425" y="4192479"/>
            <a:ext cx="4080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D5948CD-3AB4-1646-7E4D-FB6CAA080673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>
            <a:off x="6096000" y="4955958"/>
            <a:ext cx="0" cy="307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CD18CD1-9129-C634-C939-6DBC35705544}"/>
              </a:ext>
            </a:extLst>
          </p:cNvPr>
          <p:cNvCxnSpPr>
            <a:cxnSpLocks/>
            <a:stCxn id="7" idx="1"/>
            <a:endCxn id="6" idx="3"/>
          </p:cNvCxnSpPr>
          <p:nvPr/>
        </p:nvCxnSpPr>
        <p:spPr>
          <a:xfrm flipH="1">
            <a:off x="6859479" y="4192479"/>
            <a:ext cx="4080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835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2F8036-9B4A-D597-77A2-35C054C79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268" y="2767692"/>
            <a:ext cx="5499463" cy="13226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/>
              <a:t>Thank you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388905D-A0E6-3D01-1979-2169BF000CE8}"/>
              </a:ext>
            </a:extLst>
          </p:cNvPr>
          <p:cNvSpPr/>
          <p:nvPr/>
        </p:nvSpPr>
        <p:spPr>
          <a:xfrm>
            <a:off x="870857" y="1676400"/>
            <a:ext cx="10951029" cy="664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29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0DDF3-167D-2E13-DB03-D2D5CA3F2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C48940-5EBB-AB7A-C13D-7B59E8842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Clarke, E.,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Kroening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D., &amp;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Lerda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F. (2004, March). A tool for checking ANSI-C programs. In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International Conference on Tools and Algorithms for the Construction and Analysis of Systems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(pp. 168-176). Springer, Berlin, Heidelberg.</a:t>
            </a:r>
            <a:endParaRPr lang="en-US" dirty="0">
              <a:solidFill>
                <a:srgbClr val="6EAC1C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http://www.cprover.org/cbmc/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http://www.cprover.org/cbmc/doc/cbmc-slides.pdf</a:t>
            </a:r>
            <a:endParaRPr lang="en-US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2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0D9C7-3468-A591-9629-9D4ECEF5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Model Checker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9E8C486D-658C-EF90-1E1C-FC24843614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963" y="2774774"/>
            <a:ext cx="10058400" cy="2427639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FE6F6163-8E17-2917-FC73-A73F96EBDAE5}"/>
              </a:ext>
            </a:extLst>
          </p:cNvPr>
          <p:cNvSpPr txBox="1"/>
          <p:nvPr/>
        </p:nvSpPr>
        <p:spPr>
          <a:xfrm>
            <a:off x="8153400" y="2543941"/>
            <a:ext cx="310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Control Flow Graph</a:t>
            </a:r>
          </a:p>
        </p:txBody>
      </p:sp>
    </p:spTree>
    <p:extLst>
      <p:ext uri="{BB962C8B-B14F-4D97-AF65-F5344CB8AC3E}">
        <p14:creationId xmlns:p14="http://schemas.microsoft.com/office/powerpoint/2010/main" val="238669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16251-C680-77A6-92C9-54A335D6E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Model Checker ~ CFG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ADCC17E-AA73-B128-8F5B-37A8510C2B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0493"/>
          <a:stretch/>
        </p:blipFill>
        <p:spPr>
          <a:xfrm>
            <a:off x="2982842" y="1902577"/>
            <a:ext cx="4800444" cy="4422023"/>
          </a:xfrm>
          <a:prstGeom prst="rect">
            <a:avLst/>
          </a:prstGeom>
          <a:ln>
            <a:noFill/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0F7EA83-70A1-A926-172B-2250A25DBF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508"/>
          <a:stretch/>
        </p:blipFill>
        <p:spPr>
          <a:xfrm>
            <a:off x="7783286" y="1902573"/>
            <a:ext cx="2105928" cy="442202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788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16251-C680-77A6-92C9-54A335D6E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Model Checker ~ CFG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ADCC17E-AA73-B128-8F5B-37A8510C2B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438"/>
          <a:stretch/>
        </p:blipFill>
        <p:spPr>
          <a:xfrm>
            <a:off x="596536" y="1913462"/>
            <a:ext cx="4735130" cy="442202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0368FD5-8F1B-4E4B-E459-FAE04BE2D5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2787"/>
          <a:stretch/>
        </p:blipFill>
        <p:spPr>
          <a:xfrm>
            <a:off x="5473089" y="1913463"/>
            <a:ext cx="2331968" cy="4422023"/>
          </a:xfrm>
          <a:prstGeom prst="rect">
            <a:avLst/>
          </a:prstGeom>
          <a:ln>
            <a:noFill/>
          </a:ln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CFE6420-37E3-77D7-106F-46A384544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3296" y="4630088"/>
            <a:ext cx="7794843" cy="981106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E03F934B-BF34-26D9-15CD-37279D9648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499" t="32057" b="29787"/>
          <a:stretch/>
        </p:blipFill>
        <p:spPr>
          <a:xfrm>
            <a:off x="8762999" y="1973271"/>
            <a:ext cx="2976633" cy="1687285"/>
          </a:xfrm>
          <a:prstGeom prst="rect">
            <a:avLst/>
          </a:prstGeom>
        </p:spPr>
      </p:pic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5D8CA717-A56D-5996-C9E3-CEB02233EABE}"/>
              </a:ext>
            </a:extLst>
          </p:cNvPr>
          <p:cNvSpPr/>
          <p:nvPr/>
        </p:nvSpPr>
        <p:spPr>
          <a:xfrm>
            <a:off x="7490717" y="2487038"/>
            <a:ext cx="1303467" cy="6966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0424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16251-C680-77A6-92C9-54A335D6E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Model Checker ~ CFG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ADCC17E-AA73-B128-8F5B-37A8510C2B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438"/>
          <a:stretch/>
        </p:blipFill>
        <p:spPr>
          <a:xfrm>
            <a:off x="596536" y="1913462"/>
            <a:ext cx="4735130" cy="4422023"/>
          </a:xfrm>
          <a:prstGeom prst="rect">
            <a:avLst/>
          </a:prstGeom>
          <a:ln>
            <a:noFill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BC8EBB5-6C11-A93B-6B1E-0B2E8985C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5839" y="1902576"/>
            <a:ext cx="1897914" cy="441101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76954BD-9ED5-621B-980D-DDA3D10EA44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511" t="10287" b="7309"/>
          <a:stretch/>
        </p:blipFill>
        <p:spPr>
          <a:xfrm>
            <a:off x="8860971" y="2062785"/>
            <a:ext cx="2064418" cy="184301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53067A46-897D-0388-5D36-51DFAE99DFBC}"/>
              </a:ext>
            </a:extLst>
          </p:cNvPr>
          <p:cNvSpPr txBox="1"/>
          <p:nvPr/>
        </p:nvSpPr>
        <p:spPr>
          <a:xfrm>
            <a:off x="7695490" y="4489550"/>
            <a:ext cx="408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>
                <a:solidFill>
                  <a:srgbClr val="FF0000"/>
                </a:solidFill>
                <a:latin typeface="Sagona Book (Textkörper)"/>
                <a:cs typeface="Calibri" panose="020F0502020204030204" pitchFamily="34" charset="0"/>
              </a:rPr>
              <a:t>UNSATISFIABLE</a:t>
            </a: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FE31D150-AC1E-4E61-FB37-347E96CA5844}"/>
              </a:ext>
            </a:extLst>
          </p:cNvPr>
          <p:cNvSpPr/>
          <p:nvPr/>
        </p:nvSpPr>
        <p:spPr>
          <a:xfrm>
            <a:off x="7577926" y="2732314"/>
            <a:ext cx="1303467" cy="6966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189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5BA17-89C4-3DDA-43BC-86342FDD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Bounded</a:t>
            </a:r>
            <a:r>
              <a:rPr lang="de-CH" dirty="0"/>
              <a:t> Model Checker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4921D88-3586-AC07-AF38-63225C97C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18" y="2222416"/>
            <a:ext cx="4208786" cy="342727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DF2EA28-CC41-ACB4-5906-34E87B8BB9DC}"/>
              </a:ext>
            </a:extLst>
          </p:cNvPr>
          <p:cNvSpPr txBox="1"/>
          <p:nvPr/>
        </p:nvSpPr>
        <p:spPr>
          <a:xfrm>
            <a:off x="8251371" y="2643389"/>
            <a:ext cx="217559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err="1"/>
              <a:t>while</a:t>
            </a:r>
            <a:r>
              <a:rPr lang="de-CH" dirty="0"/>
              <a:t>(…){</a:t>
            </a:r>
          </a:p>
          <a:p>
            <a:r>
              <a:rPr lang="de-CH" dirty="0"/>
              <a:t>	</a:t>
            </a:r>
            <a:r>
              <a:rPr lang="de-CH" dirty="0" err="1"/>
              <a:t>if</a:t>
            </a:r>
            <a:r>
              <a:rPr lang="de-CH" dirty="0"/>
              <a:t>(…){</a:t>
            </a:r>
          </a:p>
          <a:p>
            <a:r>
              <a:rPr lang="de-CH" dirty="0"/>
              <a:t>		…</a:t>
            </a:r>
          </a:p>
          <a:p>
            <a:r>
              <a:rPr lang="de-CH" dirty="0"/>
              <a:t>	}</a:t>
            </a:r>
          </a:p>
          <a:p>
            <a:r>
              <a:rPr lang="de-CH" dirty="0"/>
              <a:t>	</a:t>
            </a:r>
            <a:r>
              <a:rPr lang="de-CH" dirty="0" err="1"/>
              <a:t>else</a:t>
            </a:r>
            <a:r>
              <a:rPr lang="de-CH" dirty="0"/>
              <a:t>{</a:t>
            </a:r>
          </a:p>
          <a:p>
            <a:r>
              <a:rPr lang="de-CH" dirty="0"/>
              <a:t>		…</a:t>
            </a:r>
          </a:p>
          <a:p>
            <a:r>
              <a:rPr lang="de-CH" dirty="0"/>
              <a:t>	}</a:t>
            </a:r>
          </a:p>
          <a:p>
            <a:r>
              <a:rPr lang="de-CH" dirty="0"/>
              <a:t>}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4293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5BA17-89C4-3DDA-43BC-86342FDD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Bounded</a:t>
            </a:r>
            <a:r>
              <a:rPr lang="de-CH" dirty="0"/>
              <a:t> Model Checker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4921D88-3586-AC07-AF38-63225C97C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18" y="2222416"/>
            <a:ext cx="4208786" cy="342727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5EA490A6-6F03-90ED-DB16-21EE3BFFA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143" y="3243079"/>
            <a:ext cx="4942114" cy="1091476"/>
          </a:xfrm>
          <a:prstGeom prst="rect">
            <a:avLst/>
          </a:prstGeom>
        </p:spPr>
      </p:pic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D1F9104B-51A5-F4A8-F229-742F4D8C07ED}"/>
              </a:ext>
            </a:extLst>
          </p:cNvPr>
          <p:cNvSpPr/>
          <p:nvPr/>
        </p:nvSpPr>
        <p:spPr>
          <a:xfrm>
            <a:off x="5119104" y="3429000"/>
            <a:ext cx="1303467" cy="6966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750C1AA-C158-EC2B-D54E-7BECE15617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2898" y="4643165"/>
            <a:ext cx="3430360" cy="1372144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42F4AA23-396D-9DD7-F2F7-697636E36382}"/>
              </a:ext>
            </a:extLst>
          </p:cNvPr>
          <p:cNvSpPr txBox="1"/>
          <p:nvPr/>
        </p:nvSpPr>
        <p:spPr>
          <a:xfrm>
            <a:off x="5666306" y="5040286"/>
            <a:ext cx="1512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/>
              <a:t>Formula:</a:t>
            </a:r>
          </a:p>
        </p:txBody>
      </p:sp>
    </p:spTree>
    <p:extLst>
      <p:ext uri="{BB962C8B-B14F-4D97-AF65-F5344CB8AC3E}">
        <p14:creationId xmlns:p14="http://schemas.microsoft.com/office/powerpoint/2010/main" val="7892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5BA17-89C4-3DDA-43BC-86342FDD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Bounded</a:t>
            </a:r>
            <a:r>
              <a:rPr lang="de-CH" dirty="0"/>
              <a:t> Model Checker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750C1AA-C158-EC2B-D54E-7BECE1561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900" y="2056856"/>
            <a:ext cx="3430360" cy="1372144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42F4AA23-396D-9DD7-F2F7-697636E36382}"/>
              </a:ext>
            </a:extLst>
          </p:cNvPr>
          <p:cNvSpPr txBox="1"/>
          <p:nvPr/>
        </p:nvSpPr>
        <p:spPr>
          <a:xfrm>
            <a:off x="1097280" y="2416969"/>
            <a:ext cx="1512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/>
              <a:t>Formula: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3380A4F-F176-7E84-6960-FD86142DD0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452" y="3820568"/>
            <a:ext cx="5274712" cy="1225094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3A96728-1BDE-B2CC-356D-AE2D173F551D}"/>
              </a:ext>
            </a:extLst>
          </p:cNvPr>
          <p:cNvSpPr txBox="1"/>
          <p:nvPr/>
        </p:nvSpPr>
        <p:spPr>
          <a:xfrm>
            <a:off x="1097280" y="4130210"/>
            <a:ext cx="3672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Formula for property p: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12D5567-CDFA-188C-9303-B0A5F8C37684}"/>
              </a:ext>
            </a:extLst>
          </p:cNvPr>
          <p:cNvSpPr txBox="1"/>
          <p:nvPr/>
        </p:nvSpPr>
        <p:spPr>
          <a:xfrm>
            <a:off x="1097280" y="5348848"/>
            <a:ext cx="583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(Optimization for only reachable code)</a:t>
            </a:r>
          </a:p>
        </p:txBody>
      </p:sp>
    </p:spTree>
    <p:extLst>
      <p:ext uri="{BB962C8B-B14F-4D97-AF65-F5344CB8AC3E}">
        <p14:creationId xmlns:p14="http://schemas.microsoft.com/office/powerpoint/2010/main" val="7632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5BA17-89C4-3DDA-43BC-86342FDD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Bounded</a:t>
            </a:r>
            <a:r>
              <a:rPr lang="de-CH" dirty="0"/>
              <a:t> Model Checker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2F4AA23-396D-9DD7-F2F7-697636E36382}"/>
              </a:ext>
            </a:extLst>
          </p:cNvPr>
          <p:cNvSpPr txBox="1"/>
          <p:nvPr/>
        </p:nvSpPr>
        <p:spPr>
          <a:xfrm>
            <a:off x="1097280" y="2460513"/>
            <a:ext cx="27671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 err="1"/>
              <a:t>while</a:t>
            </a:r>
            <a:r>
              <a:rPr lang="de-CH" sz="2400" dirty="0"/>
              <a:t>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}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3E0BBFD-F4E4-0DD5-3974-93BE02D44AD8}"/>
              </a:ext>
            </a:extLst>
          </p:cNvPr>
          <p:cNvSpPr txBox="1"/>
          <p:nvPr/>
        </p:nvSpPr>
        <p:spPr>
          <a:xfrm>
            <a:off x="1097280" y="2044005"/>
            <a:ext cx="10776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2400" dirty="0" err="1"/>
              <a:t>Eg</a:t>
            </a:r>
            <a:r>
              <a:rPr lang="de-CH" sz="2400" dirty="0"/>
              <a:t>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E066DE2-5270-1BD5-4C66-02281C26A192}"/>
              </a:ext>
            </a:extLst>
          </p:cNvPr>
          <p:cNvSpPr txBox="1"/>
          <p:nvPr/>
        </p:nvSpPr>
        <p:spPr>
          <a:xfrm>
            <a:off x="3885625" y="2460513"/>
            <a:ext cx="36904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 err="1"/>
              <a:t>if</a:t>
            </a:r>
            <a:r>
              <a:rPr lang="de-CH" sz="2400" dirty="0"/>
              <a:t> 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</a:t>
            </a:r>
            <a:r>
              <a:rPr lang="de-CH" sz="2400" dirty="0" err="1"/>
              <a:t>while</a:t>
            </a:r>
            <a:r>
              <a:rPr lang="de-CH" sz="2400" dirty="0"/>
              <a:t>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}</a:t>
            </a:r>
          </a:p>
          <a:p>
            <a:r>
              <a:rPr lang="de-CH" sz="2400" dirty="0"/>
              <a:t>}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6CC7852-3F2B-5163-F8E3-514CE449F9D5}"/>
              </a:ext>
            </a:extLst>
          </p:cNvPr>
          <p:cNvSpPr txBox="1"/>
          <p:nvPr/>
        </p:nvSpPr>
        <p:spPr>
          <a:xfrm>
            <a:off x="7576059" y="2460513"/>
            <a:ext cx="461376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 err="1"/>
              <a:t>if</a:t>
            </a:r>
            <a:r>
              <a:rPr lang="de-CH" sz="2400" dirty="0"/>
              <a:t> 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</a:t>
            </a:r>
            <a:r>
              <a:rPr lang="de-CH" sz="2400" dirty="0" err="1"/>
              <a:t>if</a:t>
            </a:r>
            <a:r>
              <a:rPr lang="de-CH" sz="2400" dirty="0"/>
              <a:t> 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	</a:t>
            </a:r>
            <a:r>
              <a:rPr lang="de-CH" sz="2400" dirty="0" err="1"/>
              <a:t>while</a:t>
            </a:r>
            <a:r>
              <a:rPr lang="de-CH" sz="2400" dirty="0"/>
              <a:t>(</a:t>
            </a:r>
            <a:r>
              <a:rPr lang="de-CH" sz="2400" dirty="0" err="1">
                <a:solidFill>
                  <a:srgbClr val="FF0000"/>
                </a:solidFill>
              </a:rPr>
              <a:t>condition</a:t>
            </a:r>
            <a:r>
              <a:rPr lang="de-CH" sz="2400" dirty="0"/>
              <a:t>){</a:t>
            </a:r>
          </a:p>
          <a:p>
            <a:r>
              <a:rPr lang="de-CH" sz="2400" dirty="0"/>
              <a:t>			</a:t>
            </a:r>
            <a:r>
              <a:rPr lang="de-CH" sz="2400" dirty="0" err="1">
                <a:solidFill>
                  <a:srgbClr val="00B050"/>
                </a:solidFill>
              </a:rPr>
              <a:t>body</a:t>
            </a:r>
            <a:r>
              <a:rPr lang="de-CH" sz="2400" dirty="0"/>
              <a:t>;</a:t>
            </a:r>
          </a:p>
          <a:p>
            <a:r>
              <a:rPr lang="de-CH" sz="2400" dirty="0"/>
              <a:t>		}</a:t>
            </a:r>
          </a:p>
          <a:p>
            <a:r>
              <a:rPr lang="de-CH" sz="2400" dirty="0"/>
              <a:t>	}</a:t>
            </a:r>
          </a:p>
          <a:p>
            <a:r>
              <a:rPr lang="de-CH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597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Sagona Extra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agona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Office PowerPoint</Application>
  <PresentationFormat>Breitbild</PresentationFormat>
  <Paragraphs>90</Paragraphs>
  <Slides>16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Sagona Book</vt:lpstr>
      <vt:lpstr>Sagona Book (Textkörper)</vt:lpstr>
      <vt:lpstr>Sagona ExtraLight</vt:lpstr>
      <vt:lpstr>RetrospectVTI</vt:lpstr>
      <vt:lpstr>PowerPoint-Präsentation</vt:lpstr>
      <vt:lpstr>Model Checker</vt:lpstr>
      <vt:lpstr>Model Checker ~ CFG</vt:lpstr>
      <vt:lpstr>Model Checker ~ CFG</vt:lpstr>
      <vt:lpstr>Model Checker ~ CFG</vt:lpstr>
      <vt:lpstr>Bounded Model Checker</vt:lpstr>
      <vt:lpstr>Bounded Model Checker</vt:lpstr>
      <vt:lpstr>Bounded Model Checker</vt:lpstr>
      <vt:lpstr>Bounded Model Checker</vt:lpstr>
      <vt:lpstr>Bounded Model Checker</vt:lpstr>
      <vt:lpstr>CBMC ~summary</vt:lpstr>
      <vt:lpstr>Demo </vt:lpstr>
      <vt:lpstr>Demo </vt:lpstr>
      <vt:lpstr>Demo ~ Flight controller</vt:lpstr>
      <vt:lpstr>Thank you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Cacciatore</dc:creator>
  <cp:lastModifiedBy>Marco Cacciatore</cp:lastModifiedBy>
  <cp:revision>1</cp:revision>
  <dcterms:created xsi:type="dcterms:W3CDTF">2022-05-30T11:43:53Z</dcterms:created>
  <dcterms:modified xsi:type="dcterms:W3CDTF">2022-05-31T08:23:01Z</dcterms:modified>
</cp:coreProperties>
</file>