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9" r:id="rId7"/>
    <p:sldId id="275" r:id="rId8"/>
    <p:sldId id="276" r:id="rId9"/>
    <p:sldId id="278" r:id="rId10"/>
    <p:sldId id="277" r:id="rId11"/>
    <p:sldId id="280" r:id="rId12"/>
    <p:sldId id="269" r:id="rId13"/>
    <p:sldId id="267" r:id="rId14"/>
    <p:sldId id="268" r:id="rId15"/>
    <p:sldId id="283" r:id="rId16"/>
    <p:sldId id="296" r:id="rId17"/>
    <p:sldId id="273" r:id="rId18"/>
    <p:sldId id="265" r:id="rId19"/>
    <p:sldId id="272" r:id="rId20"/>
    <p:sldId id="274" r:id="rId21"/>
    <p:sldId id="282" r:id="rId22"/>
    <p:sldId id="292" r:id="rId23"/>
    <p:sldId id="284" r:id="rId24"/>
    <p:sldId id="289" r:id="rId25"/>
    <p:sldId id="288" r:id="rId26"/>
    <p:sldId id="287" r:id="rId27"/>
    <p:sldId id="291" r:id="rId28"/>
    <p:sldId id="290" r:id="rId29"/>
    <p:sldId id="294" r:id="rId30"/>
    <p:sldId id="295" r:id="rId31"/>
    <p:sldId id="293" r:id="rId32"/>
    <p:sldId id="260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2745C-105C-1A9B-2878-0BAB2ABE5390}" v="3344" dt="2022-06-03T10:48:21.028"/>
    <p1510:client id="{9007ED76-47B2-4257-94C9-9FF652ED1684}" v="54" dt="2022-06-03T00:21:36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sen, Roman Albin (STUDENTS)" userId="S::rr17g037@campus.unibe.ch::7668e920-a36c-4fa6-af6c-bacf5cd5cb40" providerId="AD" clId="Web-{4592745C-105C-1A9B-2878-0BAB2ABE5390}"/>
    <pc:docChg chg="addSld delSld modSld sldOrd">
      <pc:chgData name="Riesen, Roman Albin (STUDENTS)" userId="S::rr17g037@campus.unibe.ch::7668e920-a36c-4fa6-af6c-bacf5cd5cb40" providerId="AD" clId="Web-{4592745C-105C-1A9B-2878-0BAB2ABE5390}" dt="2022-06-03T10:48:18.903" v="2463" actId="20577"/>
      <pc:docMkLst>
        <pc:docMk/>
      </pc:docMkLst>
      <pc:sldChg chg="modSp">
        <pc:chgData name="Riesen, Roman Albin (STUDENTS)" userId="S::rr17g037@campus.unibe.ch::7668e920-a36c-4fa6-af6c-bacf5cd5cb40" providerId="AD" clId="Web-{4592745C-105C-1A9B-2878-0BAB2ABE5390}" dt="2022-06-03T06:23:55.541" v="1999" actId="20577"/>
        <pc:sldMkLst>
          <pc:docMk/>
          <pc:sldMk cId="43226588" sldId="256"/>
        </pc:sldMkLst>
        <pc:spChg chg="mod">
          <ac:chgData name="Riesen, Roman Albin (STUDENTS)" userId="S::rr17g037@campus.unibe.ch::7668e920-a36c-4fa6-af6c-bacf5cd5cb40" providerId="AD" clId="Web-{4592745C-105C-1A9B-2878-0BAB2ABE5390}" dt="2022-06-03T06:23:35.369" v="1975" actId="20577"/>
          <ac:spMkLst>
            <pc:docMk/>
            <pc:sldMk cId="43226588" sldId="256"/>
            <ac:spMk id="2" creationId="{EE7843AA-35FE-41F2-A55C-0D38917E551E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6:23:55.541" v="1999" actId="20577"/>
          <ac:spMkLst>
            <pc:docMk/>
            <pc:sldMk cId="43226588" sldId="256"/>
            <ac:spMk id="3" creationId="{9C5E7A9D-E1C0-4CA8-87D2-7135AA1FD707}"/>
          </ac:spMkLst>
        </pc:spChg>
      </pc:sldChg>
      <pc:sldChg chg="addSp delSp modSp add del">
        <pc:chgData name="Riesen, Roman Albin (STUDENTS)" userId="S::rr17g037@campus.unibe.ch::7668e920-a36c-4fa6-af6c-bacf5cd5cb40" providerId="AD" clId="Web-{4592745C-105C-1A9B-2878-0BAB2ABE5390}" dt="2022-06-03T07:36:16.666" v="2389"/>
        <pc:sldMkLst>
          <pc:docMk/>
          <pc:sldMk cId="1498440632" sldId="259"/>
        </pc:sldMkLst>
        <pc:spChg chg="mod">
          <ac:chgData name="Riesen, Roman Albin (STUDENTS)" userId="S::rr17g037@campus.unibe.ch::7668e920-a36c-4fa6-af6c-bacf5cd5cb40" providerId="AD" clId="Web-{4592745C-105C-1A9B-2878-0BAB2ABE5390}" dt="2022-06-03T02:09:59.235" v="330" actId="20577"/>
          <ac:spMkLst>
            <pc:docMk/>
            <pc:sldMk cId="1498440632" sldId="259"/>
            <ac:spMk id="2" creationId="{4FB4CE5E-7025-412A-93EB-B406C9A93E0C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2:04:35.548" v="204"/>
          <ac:spMkLst>
            <pc:docMk/>
            <pc:sldMk cId="1498440632" sldId="259"/>
            <ac:spMk id="3" creationId="{ADE9E64C-309D-2731-4CD9-3D461F2078ED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6:25:29.966" v="2032" actId="20577"/>
          <ac:spMkLst>
            <pc:docMk/>
            <pc:sldMk cId="1498440632" sldId="259"/>
            <ac:spMk id="3" creationId="{E2531007-7156-4162-ED3A-2B4FD3AF2ED7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4:29:44.874" v="1562" actId="1076"/>
          <ac:spMkLst>
            <pc:docMk/>
            <pc:sldMk cId="1498440632" sldId="259"/>
            <ac:spMk id="6" creationId="{221BEDC1-075A-E9BE-C610-E9248BCF3B02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05:19.488" v="207"/>
          <ac:spMkLst>
            <pc:docMk/>
            <pc:sldMk cId="1498440632" sldId="259"/>
            <ac:spMk id="7" creationId="{6F3F5F07-5194-90B3-E180-B9871CD94AF2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2:20:08.247" v="472"/>
          <ac:spMkLst>
            <pc:docMk/>
            <pc:sldMk cId="1498440632" sldId="259"/>
            <ac:spMk id="9" creationId="{C49A627C-922F-AF8F-C276-083A2C78FBA8}"/>
          </ac:spMkLst>
        </pc:spChg>
        <pc:picChg chg="del">
          <ac:chgData name="Riesen, Roman Albin (STUDENTS)" userId="S::rr17g037@campus.unibe.ch::7668e920-a36c-4fa6-af6c-bacf5cd5cb40" providerId="AD" clId="Web-{4592745C-105C-1A9B-2878-0BAB2ABE5390}" dt="2022-06-03T02:08:45.839" v="319"/>
          <ac:picMkLst>
            <pc:docMk/>
            <pc:sldMk cId="1498440632" sldId="259"/>
            <ac:picMk id="5" creationId="{B510E104-21DE-47A2-A5EB-0B6E70D2B972}"/>
          </ac:picMkLst>
        </pc:picChg>
      </pc:sldChg>
      <pc:sldChg chg="modSp">
        <pc:chgData name="Riesen, Roman Albin (STUDENTS)" userId="S::rr17g037@campus.unibe.ch::7668e920-a36c-4fa6-af6c-bacf5cd5cb40" providerId="AD" clId="Web-{4592745C-105C-1A9B-2878-0BAB2ABE5390}" dt="2022-06-03T10:30:35.305" v="2456" actId="1076"/>
        <pc:sldMkLst>
          <pc:docMk/>
          <pc:sldMk cId="1969204947" sldId="260"/>
        </pc:sldMkLst>
        <pc:spChg chg="mod">
          <ac:chgData name="Riesen, Roman Albin (STUDENTS)" userId="S::rr17g037@campus.unibe.ch::7668e920-a36c-4fa6-af6c-bacf5cd5cb40" providerId="AD" clId="Web-{4592745C-105C-1A9B-2878-0BAB2ABE5390}" dt="2022-06-03T10:30:35.305" v="2456" actId="1076"/>
          <ac:spMkLst>
            <pc:docMk/>
            <pc:sldMk cId="1969204947" sldId="260"/>
            <ac:spMk id="3" creationId="{82347DA2-DC8F-45D1-9D46-F74AF20206DB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3:07:43.337" v="1209" actId="20577"/>
          <ac:spMkLst>
            <pc:docMk/>
            <pc:sldMk cId="1969204947" sldId="260"/>
            <ac:spMk id="4" creationId="{9497BBF0-DB1B-4BB9-8CF7-4BA543D702E9}"/>
          </ac:spMkLst>
        </pc:spChg>
      </pc:sldChg>
      <pc:sldChg chg="del">
        <pc:chgData name="Riesen, Roman Albin (STUDENTS)" userId="S::rr17g037@campus.unibe.ch::7668e920-a36c-4fa6-af6c-bacf5cd5cb40" providerId="AD" clId="Web-{4592745C-105C-1A9B-2878-0BAB2ABE5390}" dt="2022-06-03T02:02:10.364" v="200"/>
        <pc:sldMkLst>
          <pc:docMk/>
          <pc:sldMk cId="4212402871" sldId="261"/>
        </pc:sldMkLst>
      </pc:sldChg>
      <pc:sldChg chg="addSp delSp modSp del">
        <pc:chgData name="Riesen, Roman Albin (STUDENTS)" userId="S::rr17g037@campus.unibe.ch::7668e920-a36c-4fa6-af6c-bacf5cd5cb40" providerId="AD" clId="Web-{4592745C-105C-1A9B-2878-0BAB2ABE5390}" dt="2022-06-03T02:41:04.431" v="862"/>
        <pc:sldMkLst>
          <pc:docMk/>
          <pc:sldMk cId="422188508" sldId="262"/>
        </pc:sldMkLst>
        <pc:spChg chg="del">
          <ac:chgData name="Riesen, Roman Albin (STUDENTS)" userId="S::rr17g037@campus.unibe.ch::7668e920-a36c-4fa6-af6c-bacf5cd5cb40" providerId="AD" clId="Web-{4592745C-105C-1A9B-2878-0BAB2ABE5390}" dt="2022-06-03T02:37:37.928" v="811"/>
          <ac:spMkLst>
            <pc:docMk/>
            <pc:sldMk cId="422188508" sldId="262"/>
            <ac:spMk id="4" creationId="{3531FC7A-3F39-479B-A3C4-7200AC0F2B13}"/>
          </ac:spMkLst>
        </pc:spChg>
        <pc:picChg chg="add mod ord">
          <ac:chgData name="Riesen, Roman Albin (STUDENTS)" userId="S::rr17g037@campus.unibe.ch::7668e920-a36c-4fa6-af6c-bacf5cd5cb40" providerId="AD" clId="Web-{4592745C-105C-1A9B-2878-0BAB2ABE5390}" dt="2022-06-03T02:37:43.913" v="813" actId="1076"/>
          <ac:picMkLst>
            <pc:docMk/>
            <pc:sldMk cId="422188508" sldId="262"/>
            <ac:picMk id="3" creationId="{70A2070E-E3BA-B254-7862-7D19A5A94113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2:37:31.427" v="809"/>
          <ac:picMkLst>
            <pc:docMk/>
            <pc:sldMk cId="422188508" sldId="262"/>
            <ac:picMk id="5" creationId="{1EFAC9D3-D615-439B-92A8-287BAD9E18AD}"/>
          </ac:picMkLst>
        </pc:picChg>
      </pc:sldChg>
      <pc:sldChg chg="addSp delSp modSp del">
        <pc:chgData name="Riesen, Roman Albin (STUDENTS)" userId="S::rr17g037@campus.unibe.ch::7668e920-a36c-4fa6-af6c-bacf5cd5cb40" providerId="AD" clId="Web-{4592745C-105C-1A9B-2878-0BAB2ABE5390}" dt="2022-06-03T07:34:56.788" v="2363"/>
        <pc:sldMkLst>
          <pc:docMk/>
          <pc:sldMk cId="1394572513" sldId="263"/>
        </pc:sldMkLst>
        <pc:spChg chg="mod">
          <ac:chgData name="Riesen, Roman Albin (STUDENTS)" userId="S::rr17g037@campus.unibe.ch::7668e920-a36c-4fa6-af6c-bacf5cd5cb40" providerId="AD" clId="Web-{4592745C-105C-1A9B-2878-0BAB2ABE5390}" dt="2022-06-03T02:40:30.273" v="858" actId="20577"/>
          <ac:spMkLst>
            <pc:docMk/>
            <pc:sldMk cId="1394572513" sldId="263"/>
            <ac:spMk id="2" creationId="{4FB4CE5E-7025-412A-93EB-B406C9A93E0C}"/>
          </ac:spMkLst>
        </pc:spChg>
        <pc:picChg chg="add del mod">
          <ac:chgData name="Riesen, Roman Albin (STUDENTS)" userId="S::rr17g037@campus.unibe.ch::7668e920-a36c-4fa6-af6c-bacf5cd5cb40" providerId="AD" clId="Web-{4592745C-105C-1A9B-2878-0BAB2ABE5390}" dt="2022-06-03T02:40:05.849" v="827"/>
          <ac:picMkLst>
            <pc:docMk/>
            <pc:sldMk cId="1394572513" sldId="263"/>
            <ac:picMk id="3" creationId="{35516990-DC52-6B8E-758A-C0EF325D5E82}"/>
          </ac:picMkLst>
        </pc:picChg>
        <pc:picChg chg="del mod">
          <ac:chgData name="Riesen, Roman Albin (STUDENTS)" userId="S::rr17g037@campus.unibe.ch::7668e920-a36c-4fa6-af6c-bacf5cd5cb40" providerId="AD" clId="Web-{4592745C-105C-1A9B-2878-0BAB2ABE5390}" dt="2022-06-03T07:34:55.835" v="2362"/>
          <ac:picMkLst>
            <pc:docMk/>
            <pc:sldMk cId="1394572513" sldId="263"/>
            <ac:picMk id="1026" creationId="{4A1FFD78-312C-433B-A90E-4B0EDCE0B856}"/>
          </ac:picMkLst>
        </pc:picChg>
      </pc:sldChg>
      <pc:sldChg chg="addSp modSp">
        <pc:chgData name="Riesen, Roman Albin (STUDENTS)" userId="S::rr17g037@campus.unibe.ch::7668e920-a36c-4fa6-af6c-bacf5cd5cb40" providerId="AD" clId="Web-{4592745C-105C-1A9B-2878-0BAB2ABE5390}" dt="2022-06-03T09:06:39.468" v="2412" actId="20577"/>
        <pc:sldMkLst>
          <pc:docMk/>
          <pc:sldMk cId="980552696" sldId="264"/>
        </pc:sldMkLst>
        <pc:spChg chg="mod">
          <ac:chgData name="Riesen, Roman Albin (STUDENTS)" userId="S::rr17g037@campus.unibe.ch::7668e920-a36c-4fa6-af6c-bacf5cd5cb40" providerId="AD" clId="Web-{4592745C-105C-1A9B-2878-0BAB2ABE5390}" dt="2022-06-03T09:06:39.468" v="2412" actId="20577"/>
          <ac:spMkLst>
            <pc:docMk/>
            <pc:sldMk cId="980552696" sldId="264"/>
            <ac:spMk id="4" creationId="{EEE198BC-21ED-4ED8-86AB-83F5CF9818D4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5:47:59.932" v="1846" actId="1076"/>
          <ac:picMkLst>
            <pc:docMk/>
            <pc:sldMk cId="980552696" sldId="264"/>
            <ac:picMk id="3" creationId="{3F73E2D0-A513-0535-AFC3-D3EA2D9F8673}"/>
          </ac:picMkLst>
        </pc:picChg>
      </pc:sldChg>
      <pc:sldChg chg="modSp ord">
        <pc:chgData name="Riesen, Roman Albin (STUDENTS)" userId="S::rr17g037@campus.unibe.ch::7668e920-a36c-4fa6-af6c-bacf5cd5cb40" providerId="AD" clId="Web-{4592745C-105C-1A9B-2878-0BAB2ABE5390}" dt="2022-06-03T07:06:43.036" v="2339"/>
        <pc:sldMkLst>
          <pc:docMk/>
          <pc:sldMk cId="1392453123" sldId="265"/>
        </pc:sldMkLst>
        <pc:spChg chg="mod">
          <ac:chgData name="Riesen, Roman Albin (STUDENTS)" userId="S::rr17g037@campus.unibe.ch::7668e920-a36c-4fa6-af6c-bacf5cd5cb40" providerId="AD" clId="Web-{4592745C-105C-1A9B-2878-0BAB2ABE5390}" dt="2022-06-03T02:47:53.738" v="879" actId="20577"/>
          <ac:spMkLst>
            <pc:docMk/>
            <pc:sldMk cId="1392453123" sldId="265"/>
            <ac:spMk id="2" creationId="{4FB4CE5E-7025-412A-93EB-B406C9A93E0C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5:04:00.249" v="1712"/>
          <ac:spMkLst>
            <pc:docMk/>
            <pc:sldMk cId="1392453123" sldId="265"/>
            <ac:spMk id="46" creationId="{6C318224-C8C4-4FC4-9133-5F4C5064661B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5:31:51.232" v="1785"/>
          <ac:spMkLst>
            <pc:docMk/>
            <pc:sldMk cId="1392453123" sldId="265"/>
            <ac:spMk id="47" creationId="{6A4939A9-3E6F-417C-AA6F-29FB0F5DF348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5:04:08.047" v="1716" actId="14100"/>
          <ac:spMkLst>
            <pc:docMk/>
            <pc:sldMk cId="1392453123" sldId="265"/>
            <ac:spMk id="48" creationId="{C8BF768B-F918-403E-9403-30EB870E9245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21"/>
          <ac:spMkLst>
            <pc:docMk/>
            <pc:sldMk cId="1392453123" sldId="265"/>
            <ac:spMk id="53" creationId="{C91F9376-29BF-466D-94AA-8D3F6C950CEF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20"/>
          <ac:spMkLst>
            <pc:docMk/>
            <pc:sldMk cId="1392453123" sldId="265"/>
            <ac:spMk id="54" creationId="{79614A35-53B4-4063-94D5-B870F53CA747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19"/>
          <ac:spMkLst>
            <pc:docMk/>
            <pc:sldMk cId="1392453123" sldId="265"/>
            <ac:spMk id="55" creationId="{4587B1B2-BAE6-4956-BA77-4C5444138533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34.036" v="2337"/>
          <ac:spMkLst>
            <pc:docMk/>
            <pc:sldMk cId="1392453123" sldId="265"/>
            <ac:spMk id="56" creationId="{6FD1F86C-6DE0-4B8A-BF8A-68E21034FE1F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43.036" v="2339"/>
          <ac:spMkLst>
            <pc:docMk/>
            <pc:sldMk cId="1392453123" sldId="265"/>
            <ac:spMk id="57" creationId="{8EBE0E73-A11E-4D52-8BDC-3573CB5E25D7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25"/>
          <ac:spMkLst>
            <pc:docMk/>
            <pc:sldMk cId="1392453123" sldId="265"/>
            <ac:spMk id="58" creationId="{E17054AC-248E-4FDF-900A-A46B7E9814C4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24"/>
          <ac:spMkLst>
            <pc:docMk/>
            <pc:sldMk cId="1392453123" sldId="265"/>
            <ac:spMk id="59" creationId="{F86354BE-9455-4C60-8CE0-53137341D83E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23"/>
          <ac:spMkLst>
            <pc:docMk/>
            <pc:sldMk cId="1392453123" sldId="265"/>
            <ac:spMk id="60" creationId="{304A735C-F8B8-4391-B79D-23C729FD692F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22"/>
          <ac:spMkLst>
            <pc:docMk/>
            <pc:sldMk cId="1392453123" sldId="265"/>
            <ac:spMk id="61" creationId="{D4695ACB-C534-4438-A49E-C65FE8EADF84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31.286" v="2336"/>
          <ac:spMkLst>
            <pc:docMk/>
            <pc:sldMk cId="1392453123" sldId="265"/>
            <ac:spMk id="62" creationId="{A4ABDDEE-D7EB-4E5C-9C22-4F87D9BA86E0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40.020" v="2338"/>
          <ac:spMkLst>
            <pc:docMk/>
            <pc:sldMk cId="1392453123" sldId="265"/>
            <ac:spMk id="63" creationId="{FF4DDD30-4F9F-46D6-AA0F-B6B8CD9EAAFF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85" v="2331"/>
          <ac:spMkLst>
            <pc:docMk/>
            <pc:sldMk cId="1392453123" sldId="265"/>
            <ac:spMk id="64" creationId="{8821FB9B-16A2-4D98-B762-974D6DB3243D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85" v="2330"/>
          <ac:spMkLst>
            <pc:docMk/>
            <pc:sldMk cId="1392453123" sldId="265"/>
            <ac:spMk id="65" creationId="{747A20A0-2734-4E7C-BAC7-188977F74470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85" v="2329"/>
          <ac:spMkLst>
            <pc:docMk/>
            <pc:sldMk cId="1392453123" sldId="265"/>
            <ac:spMk id="66" creationId="{5FBA3B93-E179-45C3-B4B0-108F05D91E3D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06:17.270" v="2328"/>
          <ac:spMkLst>
            <pc:docMk/>
            <pc:sldMk cId="1392453123" sldId="265"/>
            <ac:spMk id="67" creationId="{736C16BC-EFDC-4D88-B365-25032AE1E3A7}"/>
          </ac:spMkLst>
        </pc:spChg>
        <pc:grpChg chg="mod">
          <ac:chgData name="Riesen, Roman Albin (STUDENTS)" userId="S::rr17g037@campus.unibe.ch::7668e920-a36c-4fa6-af6c-bacf5cd5cb40" providerId="AD" clId="Web-{4592745C-105C-1A9B-2878-0BAB2ABE5390}" dt="2022-06-03T05:03:21.872" v="1688" actId="1076"/>
          <ac:grpSpMkLst>
            <pc:docMk/>
            <pc:sldMk cId="1392453123" sldId="265"/>
            <ac:grpSpMk id="49" creationId="{7CC2704D-AD50-4EA8-B65B-C414ED7DB772}"/>
          </ac:grpSpMkLst>
        </pc:grpChg>
      </pc:sldChg>
      <pc:sldChg chg="del">
        <pc:chgData name="Riesen, Roman Albin (STUDENTS)" userId="S::rr17g037@campus.unibe.ch::7668e920-a36c-4fa6-af6c-bacf5cd5cb40" providerId="AD" clId="Web-{4592745C-105C-1A9B-2878-0BAB2ABE5390}" dt="2022-06-03T04:31:05.801" v="1579"/>
        <pc:sldMkLst>
          <pc:docMk/>
          <pc:sldMk cId="324556876" sldId="266"/>
        </pc:sldMkLst>
      </pc:sldChg>
      <pc:sldChg chg="addSp delSp modSp">
        <pc:chgData name="Riesen, Roman Albin (STUDENTS)" userId="S::rr17g037@campus.unibe.ch::7668e920-a36c-4fa6-af6c-bacf5cd5cb40" providerId="AD" clId="Web-{4592745C-105C-1A9B-2878-0BAB2ABE5390}" dt="2022-06-03T04:32:59.136" v="1595" actId="1076"/>
        <pc:sldMkLst>
          <pc:docMk/>
          <pc:sldMk cId="1547056839" sldId="267"/>
        </pc:sldMkLst>
        <pc:spChg chg="mod">
          <ac:chgData name="Riesen, Roman Albin (STUDENTS)" userId="S::rr17g037@campus.unibe.ch::7668e920-a36c-4fa6-af6c-bacf5cd5cb40" providerId="AD" clId="Web-{4592745C-105C-1A9B-2878-0BAB2ABE5390}" dt="2022-06-03T03:20:27.218" v="1321" actId="20577"/>
          <ac:spMkLst>
            <pc:docMk/>
            <pc:sldMk cId="1547056839" sldId="267"/>
            <ac:spMk id="2" creationId="{4FB4CE5E-7025-412A-93EB-B406C9A93E0C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4:31:50.413" v="1590"/>
          <ac:spMkLst>
            <pc:docMk/>
            <pc:sldMk cId="1547056839" sldId="267"/>
            <ac:spMk id="3" creationId="{3C5D4F38-449C-316E-A491-FDDC8B2F5CA4}"/>
          </ac:spMkLst>
        </pc:spChg>
        <pc:spChg chg="del">
          <ac:chgData name="Riesen, Roman Albin (STUDENTS)" userId="S::rr17g037@campus.unibe.ch::7668e920-a36c-4fa6-af6c-bacf5cd5cb40" providerId="AD" clId="Web-{4592745C-105C-1A9B-2878-0BAB2ABE5390}" dt="2022-06-03T04:31:41.100" v="1587"/>
          <ac:spMkLst>
            <pc:docMk/>
            <pc:sldMk cId="1547056839" sldId="267"/>
            <ac:spMk id="4" creationId="{C2232196-D5D7-42B3-ADD7-F8AEE9B34779}"/>
          </ac:spMkLst>
        </pc:spChg>
        <pc:spChg chg="del">
          <ac:chgData name="Riesen, Roman Albin (STUDENTS)" userId="S::rr17g037@campus.unibe.ch::7668e920-a36c-4fa6-af6c-bacf5cd5cb40" providerId="AD" clId="Web-{4592745C-105C-1A9B-2878-0BAB2ABE5390}" dt="2022-06-03T04:31:50.413" v="1591"/>
          <ac:spMkLst>
            <pc:docMk/>
            <pc:sldMk cId="1547056839" sldId="267"/>
            <ac:spMk id="53" creationId="{C91F9376-29BF-466D-94AA-8D3F6C950CEF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4:32:59.136" v="1595" actId="1076"/>
          <ac:picMkLst>
            <pc:docMk/>
            <pc:sldMk cId="1547056839" sldId="267"/>
            <ac:picMk id="5" creationId="{FDBCE137-5773-204A-70F6-771C252A6FD3}"/>
          </ac:picMkLst>
        </pc:picChg>
      </pc:sldChg>
      <pc:sldChg chg="addSp delSp modSp">
        <pc:chgData name="Riesen, Roman Albin (STUDENTS)" userId="S::rr17g037@campus.unibe.ch::7668e920-a36c-4fa6-af6c-bacf5cd5cb40" providerId="AD" clId="Web-{4592745C-105C-1A9B-2878-0BAB2ABE5390}" dt="2022-06-03T05:31:17.294" v="1784" actId="20577"/>
        <pc:sldMkLst>
          <pc:docMk/>
          <pc:sldMk cId="2673497388" sldId="268"/>
        </pc:sldMkLst>
        <pc:spChg chg="mod">
          <ac:chgData name="Riesen, Roman Albin (STUDENTS)" userId="S::rr17g037@campus.unibe.ch::7668e920-a36c-4fa6-af6c-bacf5cd5cb40" providerId="AD" clId="Web-{4592745C-105C-1A9B-2878-0BAB2ABE5390}" dt="2022-06-03T05:31:17.294" v="1784" actId="20577"/>
          <ac:spMkLst>
            <pc:docMk/>
            <pc:sldMk cId="2673497388" sldId="268"/>
            <ac:spMk id="4" creationId="{3B2F5183-02A6-4461-BB57-15D994914CD6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4:13:32.682" v="1490"/>
          <ac:spMkLst>
            <pc:docMk/>
            <pc:sldMk cId="2673497388" sldId="268"/>
            <ac:spMk id="5" creationId="{587245D4-7416-627B-0E8E-018296D786FC}"/>
          </ac:spMkLst>
        </pc:spChg>
        <pc:picChg chg="add del mod">
          <ac:chgData name="Riesen, Roman Albin (STUDENTS)" userId="S::rr17g037@campus.unibe.ch::7668e920-a36c-4fa6-af6c-bacf5cd5cb40" providerId="AD" clId="Web-{4592745C-105C-1A9B-2878-0BAB2ABE5390}" dt="2022-06-03T04:13:22.228" v="1486"/>
          <ac:picMkLst>
            <pc:docMk/>
            <pc:sldMk cId="2673497388" sldId="268"/>
            <ac:picMk id="3" creationId="{E1EC8E71-CC2E-D77E-8C5B-CC52B69D8E90}"/>
          </ac:picMkLst>
        </pc:picChg>
        <pc:picChg chg="add del mod">
          <ac:chgData name="Riesen, Roman Albin (STUDENTS)" userId="S::rr17g037@campus.unibe.ch::7668e920-a36c-4fa6-af6c-bacf5cd5cb40" providerId="AD" clId="Web-{4592745C-105C-1A9B-2878-0BAB2ABE5390}" dt="2022-06-03T05:00:39.705" v="1656"/>
          <ac:picMkLst>
            <pc:docMk/>
            <pc:sldMk cId="2673497388" sldId="268"/>
            <ac:picMk id="6" creationId="{C894C2FE-4065-CBB8-7853-C5A4189CC1D0}"/>
          </ac:picMkLst>
        </pc:picChg>
        <pc:picChg chg="add del mod">
          <ac:chgData name="Riesen, Roman Albin (STUDENTS)" userId="S::rr17g037@campus.unibe.ch::7668e920-a36c-4fa6-af6c-bacf5cd5cb40" providerId="AD" clId="Web-{4592745C-105C-1A9B-2878-0BAB2ABE5390}" dt="2022-06-03T05:00:55.300" v="1664"/>
          <ac:picMkLst>
            <pc:docMk/>
            <pc:sldMk cId="2673497388" sldId="268"/>
            <ac:picMk id="7" creationId="{04C96DC6-788F-70DE-B564-14DA4472853E}"/>
          </ac:picMkLst>
        </pc:picChg>
      </pc:sldChg>
      <pc:sldChg chg="addSp delSp modSp">
        <pc:chgData name="Riesen, Roman Albin (STUDENTS)" userId="S::rr17g037@campus.unibe.ch::7668e920-a36c-4fa6-af6c-bacf5cd5cb40" providerId="AD" clId="Web-{4592745C-105C-1A9B-2878-0BAB2ABE5390}" dt="2022-06-03T10:25:16.706" v="2455" actId="20577"/>
        <pc:sldMkLst>
          <pc:docMk/>
          <pc:sldMk cId="4037922314" sldId="269"/>
        </pc:sldMkLst>
        <pc:spChg chg="mod">
          <ac:chgData name="Riesen, Roman Albin (STUDENTS)" userId="S::rr17g037@campus.unibe.ch::7668e920-a36c-4fa6-af6c-bacf5cd5cb40" providerId="AD" clId="Web-{4592745C-105C-1A9B-2878-0BAB2ABE5390}" dt="2022-06-03T10:25:16.706" v="2455" actId="20577"/>
          <ac:spMkLst>
            <pc:docMk/>
            <pc:sldMk cId="4037922314" sldId="269"/>
            <ac:spMk id="2" creationId="{4FB4CE5E-7025-412A-93EB-B406C9A93E0C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4:31:20.724" v="1584" actId="1076"/>
          <ac:spMkLst>
            <pc:docMk/>
            <pc:sldMk cId="4037922314" sldId="269"/>
            <ac:spMk id="3" creationId="{C9AA3F73-396C-F4B2-F88F-D50308CCC91D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4:49:08.771" v="1633" actId="20577"/>
          <ac:spMkLst>
            <pc:docMk/>
            <pc:sldMk cId="4037922314" sldId="269"/>
            <ac:spMk id="4" creationId="{9651DA18-6560-4B3D-A274-F9D1BCF8D877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3:57:29.096" v="1433"/>
          <ac:spMkLst>
            <pc:docMk/>
            <pc:sldMk cId="4037922314" sldId="269"/>
            <ac:spMk id="5" creationId="{41CB73EA-16B1-774E-B0EC-55EE636BA4F0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1:00:13.479" v="23"/>
          <ac:spMkLst>
            <pc:docMk/>
            <pc:sldMk cId="4037922314" sldId="269"/>
            <ac:spMk id="5" creationId="{BBD4F40B-0B53-BA92-B63B-425EEC3F0F1E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4:31:28.849" v="1586"/>
          <ac:spMkLst>
            <pc:docMk/>
            <pc:sldMk cId="4037922314" sldId="269"/>
            <ac:spMk id="6" creationId="{1D647AF9-CF5F-52CF-D916-7230A5525947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0:59:17.181" v="14"/>
          <ac:spMkLst>
            <pc:docMk/>
            <pc:sldMk cId="4037922314" sldId="269"/>
            <ac:spMk id="7" creationId="{47992997-1A6F-C9DE-355B-994DD45A41A7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4:31:20.677" v="1581" actId="1076"/>
          <ac:spMkLst>
            <pc:docMk/>
            <pc:sldMk cId="4037922314" sldId="269"/>
            <ac:spMk id="9" creationId="{8E13E2EC-6C67-B2F1-0D15-5C1D3F577B38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4:31:20.693" v="1582" actId="1076"/>
          <ac:spMkLst>
            <pc:docMk/>
            <pc:sldMk cId="4037922314" sldId="269"/>
            <ac:spMk id="10" creationId="{DECB8E2B-1954-03FA-3C1F-276AC1B25F4A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4:31:20.724" v="1583" actId="1076"/>
          <ac:picMkLst>
            <pc:docMk/>
            <pc:sldMk cId="4037922314" sldId="269"/>
            <ac:picMk id="11" creationId="{48AE0C89-4DAD-17A2-3F32-FC4CC9BFA00D}"/>
          </ac:picMkLst>
        </pc:picChg>
      </pc:sldChg>
      <pc:sldChg chg="del">
        <pc:chgData name="Riesen, Roman Albin (STUDENTS)" userId="S::rr17g037@campus.unibe.ch::7668e920-a36c-4fa6-af6c-bacf5cd5cb40" providerId="AD" clId="Web-{4592745C-105C-1A9B-2878-0BAB2ABE5390}" dt="2022-06-03T00:58:09.070" v="0"/>
        <pc:sldMkLst>
          <pc:docMk/>
          <pc:sldMk cId="3947074653" sldId="270"/>
        </pc:sldMkLst>
      </pc:sldChg>
      <pc:sldChg chg="addSp delSp modSp del mod ord setBg">
        <pc:chgData name="Riesen, Roman Albin (STUDENTS)" userId="S::rr17g037@campus.unibe.ch::7668e920-a36c-4fa6-af6c-bacf5cd5cb40" providerId="AD" clId="Web-{4592745C-105C-1A9B-2878-0BAB2ABE5390}" dt="2022-06-03T07:37:35.387" v="2405"/>
        <pc:sldMkLst>
          <pc:docMk/>
          <pc:sldMk cId="4117946527" sldId="271"/>
        </pc:sldMkLst>
        <pc:spChg chg="mod">
          <ac:chgData name="Riesen, Roman Albin (STUDENTS)" userId="S::rr17g037@campus.unibe.ch::7668e920-a36c-4fa6-af6c-bacf5cd5cb40" providerId="AD" clId="Web-{4592745C-105C-1A9B-2878-0BAB2ABE5390}" dt="2022-06-03T02:37:11.364" v="804"/>
          <ac:spMkLst>
            <pc:docMk/>
            <pc:sldMk cId="4117946527" sldId="271"/>
            <ac:spMk id="2" creationId="{4FB4CE5E-7025-412A-93EB-B406C9A93E0C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2:37:11.364" v="804"/>
          <ac:spMkLst>
            <pc:docMk/>
            <pc:sldMk cId="4117946527" sldId="271"/>
            <ac:spMk id="4" creationId="{6A43A079-A42E-4790-AB9B-6600DA21F458}"/>
          </ac:spMkLst>
        </pc:spChg>
        <pc:spChg chg="ord">
          <ac:chgData name="Riesen, Roman Albin (STUDENTS)" userId="S::rr17g037@campus.unibe.ch::7668e920-a36c-4fa6-af6c-bacf5cd5cb40" providerId="AD" clId="Web-{4592745C-105C-1A9B-2878-0BAB2ABE5390}" dt="2022-06-03T02:37:11.364" v="804"/>
          <ac:spMkLst>
            <pc:docMk/>
            <pc:sldMk cId="4117946527" sldId="271"/>
            <ac:spMk id="6" creationId="{974CE91A-1A41-4B8E-B347-2CC5D2C33478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37:04.473" v="800"/>
          <ac:spMkLst>
            <pc:docMk/>
            <pc:sldMk cId="4117946527" sldId="271"/>
            <ac:spMk id="11" creationId="{69D47016-023F-44BD-981C-50E7A10A6609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37:04.473" v="800"/>
          <ac:spMkLst>
            <pc:docMk/>
            <pc:sldMk cId="4117946527" sldId="271"/>
            <ac:spMk id="13" creationId="{6D8B37B0-0682-433E-BC8D-498C04ABD9A7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37:06.910" v="802"/>
          <ac:spMkLst>
            <pc:docMk/>
            <pc:sldMk cId="4117946527" sldId="271"/>
            <ac:spMk id="15" creationId="{8761DDFE-071F-4200-B0AA-394476C2D2D6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37:11.364" v="804"/>
          <ac:spMkLst>
            <pc:docMk/>
            <pc:sldMk cId="4117946527" sldId="271"/>
            <ac:spMk id="17" creationId="{5AAE9118-0436-4488-AC4A-C14DF6A7B6B1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37:11.364" v="804"/>
          <ac:spMkLst>
            <pc:docMk/>
            <pc:sldMk cId="4117946527" sldId="271"/>
            <ac:spMk id="18" creationId="{1B10F861-B8F1-49C7-BD58-EAB20CEE7F93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37:11.364" v="804"/>
          <ac:spMkLst>
            <pc:docMk/>
            <pc:sldMk cId="4117946527" sldId="271"/>
            <ac:spMk id="19" creationId="{61F6E425-22AB-4DA2-8FAC-58ADB58EF6C3}"/>
          </ac:spMkLst>
        </pc:spChg>
        <pc:picChg chg="add del mod">
          <ac:chgData name="Riesen, Roman Albin (STUDENTS)" userId="S::rr17g037@campus.unibe.ch::7668e920-a36c-4fa6-af6c-bacf5cd5cb40" providerId="AD" clId="Web-{4592745C-105C-1A9B-2878-0BAB2ABE5390}" dt="2022-06-03T02:37:34.850" v="810"/>
          <ac:picMkLst>
            <pc:docMk/>
            <pc:sldMk cId="4117946527" sldId="271"/>
            <ac:picMk id="3" creationId="{84E986CA-8859-E3BC-0584-5162A6F7E3A6}"/>
          </ac:picMkLst>
        </pc:picChg>
        <pc:picChg chg="del mod">
          <ac:chgData name="Riesen, Roman Albin (STUDENTS)" userId="S::rr17g037@campus.unibe.ch::7668e920-a36c-4fa6-af6c-bacf5cd5cb40" providerId="AD" clId="Web-{4592745C-105C-1A9B-2878-0BAB2ABE5390}" dt="2022-06-03T07:37:04.261" v="2395"/>
          <ac:picMkLst>
            <pc:docMk/>
            <pc:sldMk cId="4117946527" sldId="271"/>
            <ac:picMk id="5" creationId="{4F73DC73-1C30-4861-BE9F-1729896909EC}"/>
          </ac:picMkLst>
        </pc:picChg>
      </pc:sldChg>
      <pc:sldChg chg="addSp delSp modSp">
        <pc:chgData name="Riesen, Roman Albin (STUDENTS)" userId="S::rr17g037@campus.unibe.ch::7668e920-a36c-4fa6-af6c-bacf5cd5cb40" providerId="AD" clId="Web-{4592745C-105C-1A9B-2878-0BAB2ABE5390}" dt="2022-06-03T09:08:30.485" v="2418" actId="1076"/>
        <pc:sldMkLst>
          <pc:docMk/>
          <pc:sldMk cId="729787638" sldId="272"/>
        </pc:sldMkLst>
        <pc:spChg chg="add mod">
          <ac:chgData name="Riesen, Roman Albin (STUDENTS)" userId="S::rr17g037@campus.unibe.ch::7668e920-a36c-4fa6-af6c-bacf5cd5cb40" providerId="AD" clId="Web-{4592745C-105C-1A9B-2878-0BAB2ABE5390}" dt="2022-06-03T05:06:25.415" v="1761" actId="14100"/>
          <ac:spMkLst>
            <pc:docMk/>
            <pc:sldMk cId="729787638" sldId="272"/>
            <ac:spMk id="3" creationId="{BCBDCAD1-FCF3-5549-2412-2C4A2220EB6B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9:08:30.485" v="2418" actId="1076"/>
          <ac:spMkLst>
            <pc:docMk/>
            <pc:sldMk cId="729787638" sldId="272"/>
            <ac:spMk id="6" creationId="{595B1DF6-1F21-EF55-E4FD-4D63DC84E742}"/>
          </ac:spMkLst>
        </pc:spChg>
        <pc:picChg chg="add del mod">
          <ac:chgData name="Riesen, Roman Albin (STUDENTS)" userId="S::rr17g037@campus.unibe.ch::7668e920-a36c-4fa6-af6c-bacf5cd5cb40" providerId="AD" clId="Web-{4592745C-105C-1A9B-2878-0BAB2ABE5390}" dt="2022-06-03T04:14:00.621" v="1493"/>
          <ac:picMkLst>
            <pc:docMk/>
            <pc:sldMk cId="729787638" sldId="272"/>
            <ac:picMk id="4" creationId="{625FF7F9-2CD9-DD02-030E-0C2045E9168E}"/>
          </ac:picMkLst>
        </pc:picChg>
        <pc:picChg chg="mod">
          <ac:chgData name="Riesen, Roman Albin (STUDENTS)" userId="S::rr17g037@campus.unibe.ch::7668e920-a36c-4fa6-af6c-bacf5cd5cb40" providerId="AD" clId="Web-{4592745C-105C-1A9B-2878-0BAB2ABE5390}" dt="2022-06-03T01:32:16.970" v="97" actId="1076"/>
          <ac:picMkLst>
            <pc:docMk/>
            <pc:sldMk cId="729787638" sldId="272"/>
            <ac:picMk id="5" creationId="{15C7A803-C935-40DC-A351-827ED5CF5168}"/>
          </ac:picMkLst>
        </pc:picChg>
      </pc:sldChg>
      <pc:sldChg chg="addSp delSp modSp add ord replId">
        <pc:chgData name="Riesen, Roman Albin (STUDENTS)" userId="S::rr17g037@campus.unibe.ch::7668e920-a36c-4fa6-af6c-bacf5cd5cb40" providerId="AD" clId="Web-{4592745C-105C-1A9B-2878-0BAB2ABE5390}" dt="2022-06-03T04:26:12.953" v="1545" actId="1076"/>
        <pc:sldMkLst>
          <pc:docMk/>
          <pc:sldMk cId="1737572577" sldId="274"/>
        </pc:sldMkLst>
        <pc:spChg chg="mod">
          <ac:chgData name="Riesen, Roman Albin (STUDENTS)" userId="S::rr17g037@campus.unibe.ch::7668e920-a36c-4fa6-af6c-bacf5cd5cb40" providerId="AD" clId="Web-{4592745C-105C-1A9B-2878-0BAB2ABE5390}" dt="2022-06-03T03:06:12.643" v="1202" actId="20577"/>
          <ac:spMkLst>
            <pc:docMk/>
            <pc:sldMk cId="1737572577" sldId="274"/>
            <ac:spMk id="2" creationId="{4FB4CE5E-7025-412A-93EB-B406C9A93E0C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3:02:09.436" v="1105"/>
          <ac:spMkLst>
            <pc:docMk/>
            <pc:sldMk cId="1737572577" sldId="274"/>
            <ac:spMk id="4" creationId="{35620421-E4C7-0A48-B452-14FA07275DAB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4:26:12.953" v="1545" actId="1076"/>
          <ac:spMkLst>
            <pc:docMk/>
            <pc:sldMk cId="1737572577" sldId="274"/>
            <ac:spMk id="5" creationId="{88413B3E-4BFC-BC6A-67D7-989F8E358C2B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3:10:48.708" v="1245" actId="14100"/>
          <ac:spMkLst>
            <pc:docMk/>
            <pc:sldMk cId="1737572577" sldId="274"/>
            <ac:spMk id="8" creationId="{19EC4E59-B7E2-4A4B-85C1-72F51F756655}"/>
          </ac:spMkLst>
        </pc:spChg>
        <pc:spChg chg="del mod">
          <ac:chgData name="Riesen, Roman Albin (STUDENTS)" userId="S::rr17g037@campus.unibe.ch::7668e920-a36c-4fa6-af6c-bacf5cd5cb40" providerId="AD" clId="Web-{4592745C-105C-1A9B-2878-0BAB2ABE5390}" dt="2022-06-03T01:58:09.927" v="196"/>
          <ac:spMkLst>
            <pc:docMk/>
            <pc:sldMk cId="1737572577" sldId="274"/>
            <ac:spMk id="9" creationId="{9A166B07-8159-4F59-BC80-D40AB991A5B2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4:25:39.654" v="1532" actId="1076"/>
          <ac:picMkLst>
            <pc:docMk/>
            <pc:sldMk cId="1737572577" sldId="274"/>
            <ac:picMk id="3" creationId="{8213EC2C-CB30-67E0-AE12-D7BF1DAFE3A3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1:35:42.881" v="192"/>
          <ac:picMkLst>
            <pc:docMk/>
            <pc:sldMk cId="1737572577" sldId="274"/>
            <ac:picMk id="5" creationId="{AC9AFC5D-96A1-49FA-BFD8-E2B7782098D1}"/>
          </ac:picMkLst>
        </pc:picChg>
      </pc:sldChg>
      <pc:sldChg chg="del">
        <pc:chgData name="Riesen, Roman Albin (STUDENTS)" userId="S::rr17g037@campus.unibe.ch::7668e920-a36c-4fa6-af6c-bacf5cd5cb40" providerId="AD" clId="Web-{4592745C-105C-1A9B-2878-0BAB2ABE5390}" dt="2022-06-03T00:58:30.852" v="4"/>
        <pc:sldMkLst>
          <pc:docMk/>
          <pc:sldMk cId="2311895155" sldId="274"/>
        </pc:sldMkLst>
      </pc:sldChg>
      <pc:sldChg chg="addSp delSp modSp add del replId">
        <pc:chgData name="Riesen, Roman Albin (STUDENTS)" userId="S::rr17g037@campus.unibe.ch::7668e920-a36c-4fa6-af6c-bacf5cd5cb40" providerId="AD" clId="Web-{4592745C-105C-1A9B-2878-0BAB2ABE5390}" dt="2022-06-03T09:07:02.843" v="2413"/>
        <pc:sldMkLst>
          <pc:docMk/>
          <pc:sldMk cId="418828632" sldId="275"/>
        </pc:sldMkLst>
        <pc:spChg chg="mod">
          <ac:chgData name="Riesen, Roman Albin (STUDENTS)" userId="S::rr17g037@campus.unibe.ch::7668e920-a36c-4fa6-af6c-bacf5cd5cb40" providerId="AD" clId="Web-{4592745C-105C-1A9B-2878-0BAB2ABE5390}" dt="2022-06-03T02:07:01.973" v="258" actId="20577"/>
          <ac:spMkLst>
            <pc:docMk/>
            <pc:sldMk cId="418828632" sldId="275"/>
            <ac:spMk id="2" creationId="{4FB4CE5E-7025-412A-93EB-B406C9A93E0C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2:07:45.054" v="260"/>
          <ac:spMkLst>
            <pc:docMk/>
            <pc:sldMk cId="418828632" sldId="275"/>
            <ac:spMk id="4" creationId="{DBCA9321-3FBA-BE7C-BF68-E9CC7D325F67}"/>
          </ac:spMkLst>
        </pc:spChg>
        <pc:spChg chg="del mod">
          <ac:chgData name="Riesen, Roman Albin (STUDENTS)" userId="S::rr17g037@campus.unibe.ch::7668e920-a36c-4fa6-af6c-bacf5cd5cb40" providerId="AD" clId="Web-{4592745C-105C-1A9B-2878-0BAB2ABE5390}" dt="2022-06-03T02:10:22.330" v="333"/>
          <ac:spMkLst>
            <pc:docMk/>
            <pc:sldMk cId="418828632" sldId="275"/>
            <ac:spMk id="6" creationId="{221BEDC1-075A-E9BE-C610-E9248BCF3B02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2:10:17.236" v="332"/>
          <ac:spMkLst>
            <pc:docMk/>
            <pc:sldMk cId="418828632" sldId="275"/>
            <ac:spMk id="7" creationId="{F6BAA0A8-6EE1-CD37-FC4D-E9C168E59149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7:37:17.105" v="2400" actId="14100"/>
          <ac:spMkLst>
            <pc:docMk/>
            <pc:sldMk cId="418828632" sldId="275"/>
            <ac:spMk id="8" creationId="{67B0B0BF-DBCC-F226-35BE-BD952C9C403E}"/>
          </ac:spMkLst>
        </pc:spChg>
        <pc:picChg chg="add del mod ord">
          <ac:chgData name="Riesen, Roman Albin (STUDENTS)" userId="S::rr17g037@campus.unibe.ch::7668e920-a36c-4fa6-af6c-bacf5cd5cb40" providerId="AD" clId="Web-{4592745C-105C-1A9B-2878-0BAB2ABE5390}" dt="2022-06-03T09:07:02.843" v="2413"/>
          <ac:picMkLst>
            <pc:docMk/>
            <pc:sldMk cId="418828632" sldId="275"/>
            <ac:picMk id="3" creationId="{A36352BD-2B9A-97A8-0D6A-9377D9D91F01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2:06:54.910" v="252"/>
          <ac:picMkLst>
            <pc:docMk/>
            <pc:sldMk cId="418828632" sldId="275"/>
            <ac:picMk id="5" creationId="{B510E104-21DE-47A2-A5EB-0B6E70D2B972}"/>
          </ac:picMkLst>
        </pc:picChg>
      </pc:sldChg>
      <pc:sldChg chg="addSp modSp add del replId">
        <pc:chgData name="Riesen, Roman Albin (STUDENTS)" userId="S::rr17g037@campus.unibe.ch::7668e920-a36c-4fa6-af6c-bacf5cd5cb40" providerId="AD" clId="Web-{4592745C-105C-1A9B-2878-0BAB2ABE5390}" dt="2022-06-03T07:36:16.760" v="2391"/>
        <pc:sldMkLst>
          <pc:docMk/>
          <pc:sldMk cId="2957087930" sldId="276"/>
        </pc:sldMkLst>
        <pc:spChg chg="mod">
          <ac:chgData name="Riesen, Roman Albin (STUDENTS)" userId="S::rr17g037@campus.unibe.ch::7668e920-a36c-4fa6-af6c-bacf5cd5cb40" providerId="AD" clId="Web-{4592745C-105C-1A9B-2878-0BAB2ABE5390}" dt="2022-06-03T02:14:40.645" v="360" actId="20577"/>
          <ac:spMkLst>
            <pc:docMk/>
            <pc:sldMk cId="2957087930" sldId="276"/>
            <ac:spMk id="2" creationId="{4FB4CE5E-7025-412A-93EB-B406C9A93E0C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3:45:07.228" v="1429" actId="20577"/>
          <ac:spMkLst>
            <pc:docMk/>
            <pc:sldMk cId="2957087930" sldId="276"/>
            <ac:spMk id="8" creationId="{67B0B0BF-DBCC-F226-35BE-BD952C9C403E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4:30:09.204" v="1565" actId="1076"/>
          <ac:picMkLst>
            <pc:docMk/>
            <pc:sldMk cId="2957087930" sldId="276"/>
            <ac:picMk id="3" creationId="{EE03EF1B-0785-D131-9849-7F0D3712C104}"/>
          </ac:picMkLst>
        </pc:picChg>
      </pc:sldChg>
      <pc:sldChg chg="addSp delSp modSp add del replId">
        <pc:chgData name="Riesen, Roman Albin (STUDENTS)" userId="S::rr17g037@campus.unibe.ch::7668e920-a36c-4fa6-af6c-bacf5cd5cb40" providerId="AD" clId="Web-{4592745C-105C-1A9B-2878-0BAB2ABE5390}" dt="2022-06-03T10:21:59.233" v="2453" actId="20577"/>
        <pc:sldMkLst>
          <pc:docMk/>
          <pc:sldMk cId="1102311481" sldId="277"/>
        </pc:sldMkLst>
        <pc:spChg chg="mod">
          <ac:chgData name="Riesen, Roman Albin (STUDENTS)" userId="S::rr17g037@campus.unibe.ch::7668e920-a36c-4fa6-af6c-bacf5cd5cb40" providerId="AD" clId="Web-{4592745C-105C-1A9B-2878-0BAB2ABE5390}" dt="2022-06-03T04:30:30.658" v="1572" actId="20577"/>
          <ac:spMkLst>
            <pc:docMk/>
            <pc:sldMk cId="1102311481" sldId="277"/>
            <ac:spMk id="2" creationId="{4FB4CE5E-7025-412A-93EB-B406C9A93E0C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2:55:24.642" v="943"/>
          <ac:spMkLst>
            <pc:docMk/>
            <pc:sldMk cId="1102311481" sldId="277"/>
            <ac:spMk id="3" creationId="{8F0985AC-DD89-C068-FD3D-F7812EF58E3B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4:30:42.690" v="1578" actId="1076"/>
          <ac:spMkLst>
            <pc:docMk/>
            <pc:sldMk cId="1102311481" sldId="277"/>
            <ac:spMk id="4" creationId="{0CCC5F9A-3023-7120-D0DC-03540FE8DD5C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10:21:59.233" v="2453" actId="20577"/>
          <ac:spMkLst>
            <pc:docMk/>
            <pc:sldMk cId="1102311481" sldId="277"/>
            <ac:spMk id="8" creationId="{67B0B0BF-DBCC-F226-35BE-BD952C9C403E}"/>
          </ac:spMkLst>
        </pc:spChg>
        <pc:picChg chg="add mod ord">
          <ac:chgData name="Riesen, Roman Albin (STUDENTS)" userId="S::rr17g037@campus.unibe.ch::7668e920-a36c-4fa6-af6c-bacf5cd5cb40" providerId="AD" clId="Web-{4592745C-105C-1A9B-2878-0BAB2ABE5390}" dt="2022-06-03T03:42:28.838" v="1421" actId="1076"/>
          <ac:picMkLst>
            <pc:docMk/>
            <pc:sldMk cId="1102311481" sldId="277"/>
            <ac:picMk id="5" creationId="{B4312F34-5B5C-DE42-256A-6C7460E8D92A}"/>
          </ac:picMkLst>
        </pc:picChg>
      </pc:sldChg>
      <pc:sldChg chg="addSp modSp add del ord replId">
        <pc:chgData name="Riesen, Roman Albin (STUDENTS)" userId="S::rr17g037@campus.unibe.ch::7668e920-a36c-4fa6-af6c-bacf5cd5cb40" providerId="AD" clId="Web-{4592745C-105C-1A9B-2878-0BAB2ABE5390}" dt="2022-06-03T07:36:16.869" v="2392"/>
        <pc:sldMkLst>
          <pc:docMk/>
          <pc:sldMk cId="41195681" sldId="278"/>
        </pc:sldMkLst>
        <pc:spChg chg="mod">
          <ac:chgData name="Riesen, Roman Albin (STUDENTS)" userId="S::rr17g037@campus.unibe.ch::7668e920-a36c-4fa6-af6c-bacf5cd5cb40" providerId="AD" clId="Web-{4592745C-105C-1A9B-2878-0BAB2ABE5390}" dt="2022-06-03T02:20:19.576" v="475" actId="20577"/>
          <ac:spMkLst>
            <pc:docMk/>
            <pc:sldMk cId="41195681" sldId="278"/>
            <ac:spMk id="2" creationId="{4FB4CE5E-7025-412A-93EB-B406C9A93E0C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2:58:53.564" v="1060" actId="1076"/>
          <ac:spMkLst>
            <pc:docMk/>
            <pc:sldMk cId="41195681" sldId="278"/>
            <ac:spMk id="3" creationId="{35B370BF-31D5-3F9F-13EE-6AB28023F0BF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7:29:14.950" v="2341" actId="20577"/>
          <ac:spMkLst>
            <pc:docMk/>
            <pc:sldMk cId="41195681" sldId="278"/>
            <ac:spMk id="8" creationId="{67B0B0BF-DBCC-F226-35BE-BD952C9C403E}"/>
          </ac:spMkLst>
        </pc:spChg>
      </pc:sldChg>
      <pc:sldChg chg="addSp delSp modSp add del replId">
        <pc:chgData name="Riesen, Roman Albin (STUDENTS)" userId="S::rr17g037@campus.unibe.ch::7668e920-a36c-4fa6-af6c-bacf5cd5cb40" providerId="AD" clId="Web-{4592745C-105C-1A9B-2878-0BAB2ABE5390}" dt="2022-06-03T03:17:35.254" v="1267"/>
        <pc:sldMkLst>
          <pc:docMk/>
          <pc:sldMk cId="2690301122" sldId="279"/>
        </pc:sldMkLst>
        <pc:spChg chg="mod">
          <ac:chgData name="Riesen, Roman Albin (STUDENTS)" userId="S::rr17g037@campus.unibe.ch::7668e920-a36c-4fa6-af6c-bacf5cd5cb40" providerId="AD" clId="Web-{4592745C-105C-1A9B-2878-0BAB2ABE5390}" dt="2022-06-03T03:14:48.912" v="1254" actId="20577"/>
          <ac:spMkLst>
            <pc:docMk/>
            <pc:sldMk cId="2690301122" sldId="279"/>
            <ac:spMk id="2" creationId="{4FB4CE5E-7025-412A-93EB-B406C9A93E0C}"/>
          </ac:spMkLst>
        </pc:spChg>
        <pc:spChg chg="del">
          <ac:chgData name="Riesen, Roman Albin (STUDENTS)" userId="S::rr17g037@campus.unibe.ch::7668e920-a36c-4fa6-af6c-bacf5cd5cb40" providerId="AD" clId="Web-{4592745C-105C-1A9B-2878-0BAB2ABE5390}" dt="2022-06-03T03:14:30.489" v="1248"/>
          <ac:spMkLst>
            <pc:docMk/>
            <pc:sldMk cId="2690301122" sldId="279"/>
            <ac:spMk id="4" creationId="{3531FC7A-3F39-479B-A3C4-7200AC0F2B13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3:15:48.682" v="1258"/>
          <ac:spMkLst>
            <pc:docMk/>
            <pc:sldMk cId="2690301122" sldId="279"/>
            <ac:spMk id="7" creationId="{441AEFE9-799F-B3D5-8F41-F951DC904BC2}"/>
          </ac:spMkLst>
        </pc:spChg>
        <pc:picChg chg="add del mod ord">
          <ac:chgData name="Riesen, Roman Albin (STUDENTS)" userId="S::rr17g037@campus.unibe.ch::7668e920-a36c-4fa6-af6c-bacf5cd5cb40" providerId="AD" clId="Web-{4592745C-105C-1A9B-2878-0BAB2ABE5390}" dt="2022-06-03T03:15:48.682" v="1258"/>
          <ac:picMkLst>
            <pc:docMk/>
            <pc:sldMk cId="2690301122" sldId="279"/>
            <ac:picMk id="3" creationId="{74274866-C29F-C9FC-B855-7FE5E911BA75}"/>
          </ac:picMkLst>
        </pc:picChg>
        <pc:picChg chg="del mod">
          <ac:chgData name="Riesen, Roman Albin (STUDENTS)" userId="S::rr17g037@campus.unibe.ch::7668e920-a36c-4fa6-af6c-bacf5cd5cb40" providerId="AD" clId="Web-{4592745C-105C-1A9B-2878-0BAB2ABE5390}" dt="2022-06-03T03:15:41.681" v="1257"/>
          <ac:picMkLst>
            <pc:docMk/>
            <pc:sldMk cId="2690301122" sldId="279"/>
            <ac:picMk id="5" creationId="{1EFAC9D3-D615-439B-92A8-287BAD9E18AD}"/>
          </ac:picMkLst>
        </pc:picChg>
      </pc:sldChg>
      <pc:sldChg chg="addSp delSp modSp add replId">
        <pc:chgData name="Riesen, Roman Albin (STUDENTS)" userId="S::rr17g037@campus.unibe.ch::7668e920-a36c-4fa6-af6c-bacf5cd5cb40" providerId="AD" clId="Web-{4592745C-105C-1A9B-2878-0BAB2ABE5390}" dt="2022-06-03T07:35:00.398" v="2364" actId="20577"/>
        <pc:sldMkLst>
          <pc:docMk/>
          <pc:sldMk cId="508468191" sldId="280"/>
        </pc:sldMkLst>
        <pc:spChg chg="mod">
          <ac:chgData name="Riesen, Roman Albin (STUDENTS)" userId="S::rr17g037@campus.unibe.ch::7668e920-a36c-4fa6-af6c-bacf5cd5cb40" providerId="AD" clId="Web-{4592745C-105C-1A9B-2878-0BAB2ABE5390}" dt="2022-06-03T07:35:00.398" v="2364" actId="20577"/>
          <ac:spMkLst>
            <pc:docMk/>
            <pc:sldMk cId="508468191" sldId="280"/>
            <ac:spMk id="2" creationId="{4FB4CE5E-7025-412A-93EB-B406C9A93E0C}"/>
          </ac:spMkLst>
        </pc:spChg>
        <pc:picChg chg="add del mod">
          <ac:chgData name="Riesen, Roman Albin (STUDENTS)" userId="S::rr17g037@campus.unibe.ch::7668e920-a36c-4fa6-af6c-bacf5cd5cb40" providerId="AD" clId="Web-{4592745C-105C-1A9B-2878-0BAB2ABE5390}" dt="2022-06-03T02:40:03.583" v="826" actId="1076"/>
          <ac:picMkLst>
            <pc:docMk/>
            <pc:sldMk cId="508468191" sldId="280"/>
            <ac:picMk id="3" creationId="{35516990-DC52-6B8E-758A-C0EF325D5E82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2:39:57.786" v="825"/>
          <ac:picMkLst>
            <pc:docMk/>
            <pc:sldMk cId="508468191" sldId="280"/>
            <ac:picMk id="1026" creationId="{4A1FFD78-312C-433B-A90E-4B0EDCE0B856}"/>
          </ac:picMkLst>
        </pc:picChg>
      </pc:sldChg>
      <pc:sldChg chg="addSp delSp modSp new">
        <pc:chgData name="Riesen, Roman Albin (STUDENTS)" userId="S::rr17g037@campus.unibe.ch::7668e920-a36c-4fa6-af6c-bacf5cd5cb40" providerId="AD" clId="Web-{4592745C-105C-1A9B-2878-0BAB2ABE5390}" dt="2022-06-03T04:23:11.520" v="1528" actId="1076"/>
        <pc:sldMkLst>
          <pc:docMk/>
          <pc:sldMk cId="307282464" sldId="281"/>
        </pc:sldMkLst>
        <pc:spChg chg="del">
          <ac:chgData name="Riesen, Roman Albin (STUDENTS)" userId="S::rr17g037@campus.unibe.ch::7668e920-a36c-4fa6-af6c-bacf5cd5cb40" providerId="AD" clId="Web-{4592745C-105C-1A9B-2878-0BAB2ABE5390}" dt="2022-06-03T04:22:28.501" v="1525"/>
          <ac:spMkLst>
            <pc:docMk/>
            <pc:sldMk cId="307282464" sldId="281"/>
            <ac:spMk id="2" creationId="{F08EC5C8-DCED-8E9D-6F00-39FE37F5F4DC}"/>
          </ac:spMkLst>
        </pc:spChg>
        <pc:spChg chg="del">
          <ac:chgData name="Riesen, Roman Albin (STUDENTS)" userId="S::rr17g037@campus.unibe.ch::7668e920-a36c-4fa6-af6c-bacf5cd5cb40" providerId="AD" clId="Web-{4592745C-105C-1A9B-2878-0BAB2ABE5390}" dt="2022-06-03T04:19:00.254" v="1495"/>
          <ac:spMkLst>
            <pc:docMk/>
            <pc:sldMk cId="307282464" sldId="281"/>
            <ac:spMk id="3" creationId="{20F32DA8-78FF-6D8E-4257-B925C2631456}"/>
          </ac:spMkLst>
        </pc:spChg>
        <pc:spChg chg="del">
          <ac:chgData name="Riesen, Roman Albin (STUDENTS)" userId="S::rr17g037@campus.unibe.ch::7668e920-a36c-4fa6-af6c-bacf5cd5cb40" providerId="AD" clId="Web-{4592745C-105C-1A9B-2878-0BAB2ABE5390}" dt="2022-06-03T04:20:27.259" v="1509"/>
          <ac:spMkLst>
            <pc:docMk/>
            <pc:sldMk cId="307282464" sldId="281"/>
            <ac:spMk id="4" creationId="{B594ED6F-A99F-C92F-5561-C3CFC37B2992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4:21:23.403" v="1514"/>
          <ac:spMkLst>
            <pc:docMk/>
            <pc:sldMk cId="307282464" sldId="281"/>
            <ac:spMk id="9" creationId="{5338AFFE-EB8F-BAB2-53A3-6ADF5F4FAC28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4:22:21.188" v="1522"/>
          <ac:spMkLst>
            <pc:docMk/>
            <pc:sldMk cId="307282464" sldId="281"/>
            <ac:spMk id="13" creationId="{E074E419-3E22-D29C-D2ED-75ABD7825D59}"/>
          </ac:spMkLst>
        </pc:spChg>
        <pc:picChg chg="add del mod ord">
          <ac:chgData name="Riesen, Roman Albin (STUDENTS)" userId="S::rr17g037@campus.unibe.ch::7668e920-a36c-4fa6-af6c-bacf5cd5cb40" providerId="AD" clId="Web-{4592745C-105C-1A9B-2878-0BAB2ABE5390}" dt="2022-06-03T04:21:02.480" v="1512"/>
          <ac:picMkLst>
            <pc:docMk/>
            <pc:sldMk cId="307282464" sldId="281"/>
            <ac:picMk id="5" creationId="{35B8EB32-B849-E680-33CC-0DA482E4A040}"/>
          </ac:picMkLst>
        </pc:picChg>
        <pc:picChg chg="add del mod">
          <ac:chgData name="Riesen, Roman Albin (STUDENTS)" userId="S::rr17g037@campus.unibe.ch::7668e920-a36c-4fa6-af6c-bacf5cd5cb40" providerId="AD" clId="Web-{4592745C-105C-1A9B-2878-0BAB2ABE5390}" dt="2022-06-03T04:21:02.480" v="1513"/>
          <ac:picMkLst>
            <pc:docMk/>
            <pc:sldMk cId="307282464" sldId="281"/>
            <ac:picMk id="6" creationId="{0BB037ED-8265-DF77-B7AE-FF70DBAD3C3A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4:23:11.520" v="1528" actId="1076"/>
          <ac:picMkLst>
            <pc:docMk/>
            <pc:sldMk cId="307282464" sldId="281"/>
            <ac:picMk id="7" creationId="{47AE275F-58AD-0B98-BD48-C28EF9B8DABD}"/>
          </ac:picMkLst>
        </pc:picChg>
        <pc:picChg chg="add del mod ord">
          <ac:chgData name="Riesen, Roman Albin (STUDENTS)" userId="S::rr17g037@campus.unibe.ch::7668e920-a36c-4fa6-af6c-bacf5cd5cb40" providerId="AD" clId="Web-{4592745C-105C-1A9B-2878-0BAB2ABE5390}" dt="2022-06-03T04:22:00.765" v="1521"/>
          <ac:picMkLst>
            <pc:docMk/>
            <pc:sldMk cId="307282464" sldId="281"/>
            <ac:picMk id="10" creationId="{841EB372-4B48-45EB-A85B-BC9B644D1D08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4:23:03.691" v="1527" actId="1076"/>
          <ac:picMkLst>
            <pc:docMk/>
            <pc:sldMk cId="307282464" sldId="281"/>
            <ac:picMk id="11" creationId="{2B9D26B2-8108-9269-9371-BFCAEDEFC6A2}"/>
          </ac:picMkLst>
        </pc:picChg>
        <pc:picChg chg="add mod ord">
          <ac:chgData name="Riesen, Roman Albin (STUDENTS)" userId="S::rr17g037@campus.unibe.ch::7668e920-a36c-4fa6-af6c-bacf5cd5cb40" providerId="AD" clId="Web-{4592745C-105C-1A9B-2878-0BAB2ABE5390}" dt="2022-06-03T04:22:32.423" v="1526" actId="1076"/>
          <ac:picMkLst>
            <pc:docMk/>
            <pc:sldMk cId="307282464" sldId="281"/>
            <ac:picMk id="14" creationId="{8AFC27F1-704F-F16F-779C-F603BBE060DF}"/>
          </ac:picMkLst>
        </pc:picChg>
      </pc:sldChg>
      <pc:sldChg chg="addSp delSp modSp add replId">
        <pc:chgData name="Riesen, Roman Albin (STUDENTS)" userId="S::rr17g037@campus.unibe.ch::7668e920-a36c-4fa6-af6c-bacf5cd5cb40" providerId="AD" clId="Web-{4592745C-105C-1A9B-2878-0BAB2ABE5390}" dt="2022-06-03T05:52:36.596" v="1866"/>
        <pc:sldMkLst>
          <pc:docMk/>
          <pc:sldMk cId="4242977076" sldId="282"/>
        </pc:sldMkLst>
        <pc:spChg chg="del">
          <ac:chgData name="Riesen, Roman Albin (STUDENTS)" userId="S::rr17g037@campus.unibe.ch::7668e920-a36c-4fa6-af6c-bacf5cd5cb40" providerId="AD" clId="Web-{4592745C-105C-1A9B-2878-0BAB2ABE5390}" dt="2022-06-03T04:28:24.150" v="1560"/>
          <ac:spMkLst>
            <pc:docMk/>
            <pc:sldMk cId="4242977076" sldId="282"/>
            <ac:spMk id="2" creationId="{4FB4CE5E-7025-412A-93EB-B406C9A93E0C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4:26:34.298" v="1552"/>
          <ac:spMkLst>
            <pc:docMk/>
            <pc:sldMk cId="4242977076" sldId="282"/>
            <ac:spMk id="4" creationId="{3C1A081D-EA39-AD3E-D9E9-05DEF633FBA8}"/>
          </ac:spMkLst>
        </pc:spChg>
        <pc:spChg chg="del">
          <ac:chgData name="Riesen, Roman Albin (STUDENTS)" userId="S::rr17g037@campus.unibe.ch::7668e920-a36c-4fa6-af6c-bacf5cd5cb40" providerId="AD" clId="Web-{4592745C-105C-1A9B-2878-0BAB2ABE5390}" dt="2022-06-03T04:26:25.266" v="1548"/>
          <ac:spMkLst>
            <pc:docMk/>
            <pc:sldMk cId="4242977076" sldId="282"/>
            <ac:spMk id="5" creationId="{88413B3E-4BFC-BC6A-67D7-989F8E358C2B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5:48:50.730" v="1850" actId="20577"/>
          <ac:spMkLst>
            <pc:docMk/>
            <pc:sldMk cId="4242977076" sldId="282"/>
            <ac:spMk id="8" creationId="{19EC4E59-B7E2-4A4B-85C1-72F51F756655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5:52:36.596" v="1866"/>
          <ac:spMkLst>
            <pc:docMk/>
            <pc:sldMk cId="4242977076" sldId="282"/>
            <ac:spMk id="9" creationId="{F3AD486A-D489-0D2F-9507-6ECF8A415492}"/>
          </ac:spMkLst>
        </pc:spChg>
        <pc:picChg chg="del">
          <ac:chgData name="Riesen, Roman Albin (STUDENTS)" userId="S::rr17g037@campus.unibe.ch::7668e920-a36c-4fa6-af6c-bacf5cd5cb40" providerId="AD" clId="Web-{4592745C-105C-1A9B-2878-0BAB2ABE5390}" dt="2022-06-03T04:26:21.766" v="1547"/>
          <ac:picMkLst>
            <pc:docMk/>
            <pc:sldMk cId="4242977076" sldId="282"/>
            <ac:picMk id="3" creationId="{8213EC2C-CB30-67E0-AE12-D7BF1DAFE3A3}"/>
          </ac:picMkLst>
        </pc:picChg>
        <pc:picChg chg="add mod ord">
          <ac:chgData name="Riesen, Roman Albin (STUDENTS)" userId="S::rr17g037@campus.unibe.ch::7668e920-a36c-4fa6-af6c-bacf5cd5cb40" providerId="AD" clId="Web-{4592745C-105C-1A9B-2878-0BAB2ABE5390}" dt="2022-06-03T04:27:44.569" v="1559"/>
          <ac:picMkLst>
            <pc:docMk/>
            <pc:sldMk cId="4242977076" sldId="282"/>
            <ac:picMk id="6" creationId="{F02873BF-7884-5074-BED2-92005ADAAF13}"/>
          </ac:picMkLst>
        </pc:picChg>
      </pc:sldChg>
      <pc:sldChg chg="addSp delSp modSp add replId">
        <pc:chgData name="Riesen, Roman Albin (STUDENTS)" userId="S::rr17g037@campus.unibe.ch::7668e920-a36c-4fa6-af6c-bacf5cd5cb40" providerId="AD" clId="Web-{4592745C-105C-1A9B-2878-0BAB2ABE5390}" dt="2022-06-03T05:01:05.160" v="1666" actId="1076"/>
        <pc:sldMkLst>
          <pc:docMk/>
          <pc:sldMk cId="949916787" sldId="283"/>
        </pc:sldMkLst>
        <pc:spChg chg="del mod">
          <ac:chgData name="Riesen, Roman Albin (STUDENTS)" userId="S::rr17g037@campus.unibe.ch::7668e920-a36c-4fa6-af6c-bacf5cd5cb40" providerId="AD" clId="Web-{4592745C-105C-1A9B-2878-0BAB2ABE5390}" dt="2022-06-03T05:00:22.376" v="1649"/>
          <ac:spMkLst>
            <pc:docMk/>
            <pc:sldMk cId="949916787" sldId="283"/>
            <ac:spMk id="4" creationId="{3B2F5183-02A6-4461-BB57-15D994914CD6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5:00:26.033" v="1650"/>
          <ac:spMkLst>
            <pc:docMk/>
            <pc:sldMk cId="949916787" sldId="283"/>
            <ac:spMk id="5" creationId="{4A648E9E-4935-6514-A9BB-5B66E7230447}"/>
          </ac:spMkLst>
        </pc:spChg>
        <pc:picChg chg="del">
          <ac:chgData name="Riesen, Roman Albin (STUDENTS)" userId="S::rr17g037@campus.unibe.ch::7668e920-a36c-4fa6-af6c-bacf5cd5cb40" providerId="AD" clId="Web-{4592745C-105C-1A9B-2878-0BAB2ABE5390}" dt="2022-06-03T05:00:21.126" v="1648"/>
          <ac:picMkLst>
            <pc:docMk/>
            <pc:sldMk cId="949916787" sldId="283"/>
            <ac:picMk id="6" creationId="{C894C2FE-4065-CBB8-7853-C5A4189CC1D0}"/>
          </ac:picMkLst>
        </pc:picChg>
        <pc:picChg chg="mod">
          <ac:chgData name="Riesen, Roman Albin (STUDENTS)" userId="S::rr17g037@campus.unibe.ch::7668e920-a36c-4fa6-af6c-bacf5cd5cb40" providerId="AD" clId="Web-{4592745C-105C-1A9B-2878-0BAB2ABE5390}" dt="2022-06-03T05:01:05.160" v="1666" actId="1076"/>
          <ac:picMkLst>
            <pc:docMk/>
            <pc:sldMk cId="949916787" sldId="283"/>
            <ac:picMk id="7" creationId="{04C96DC6-788F-70DE-B564-14DA4472853E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5:00:49.253" v="1660" actId="1076"/>
          <ac:picMkLst>
            <pc:docMk/>
            <pc:sldMk cId="949916787" sldId="283"/>
            <ac:picMk id="8" creationId="{42A7D95F-72B4-EEC2-9994-699D3E2D4978}"/>
          </ac:picMkLst>
        </pc:picChg>
      </pc:sldChg>
      <pc:sldChg chg="addSp delSp modSp add replId">
        <pc:chgData name="Riesen, Roman Albin (STUDENTS)" userId="S::rr17g037@campus.unibe.ch::7668e920-a36c-4fa6-af6c-bacf5cd5cb40" providerId="AD" clId="Web-{4592745C-105C-1A9B-2878-0BAB2ABE5390}" dt="2022-06-03T06:17:39.499" v="1965" actId="20577"/>
        <pc:sldMkLst>
          <pc:docMk/>
          <pc:sldMk cId="2735775369" sldId="284"/>
        </pc:sldMkLst>
        <pc:spChg chg="del">
          <ac:chgData name="Riesen, Roman Albin (STUDENTS)" userId="S::rr17g037@campus.unibe.ch::7668e920-a36c-4fa6-af6c-bacf5cd5cb40" providerId="AD" clId="Web-{4592745C-105C-1A9B-2878-0BAB2ABE5390}" dt="2022-06-03T05:32:11.952" v="1788"/>
          <ac:spMkLst>
            <pc:docMk/>
            <pc:sldMk cId="2735775369" sldId="284"/>
            <ac:spMk id="8" creationId="{19EC4E59-B7E2-4A4B-85C1-72F51F756655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6:17:39.499" v="1965" actId="20577"/>
          <ac:spMkLst>
            <pc:docMk/>
            <pc:sldMk cId="2735775369" sldId="284"/>
            <ac:spMk id="9" creationId="{F3AD486A-D489-0D2F-9507-6ECF8A415492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5:33:56.470" v="1815" actId="1076"/>
          <ac:picMkLst>
            <pc:docMk/>
            <pc:sldMk cId="2735775369" sldId="284"/>
            <ac:picMk id="2" creationId="{BFE2858F-B1C1-D63B-166A-F281EDDAB8AD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5:32:08.983" v="1787"/>
          <ac:picMkLst>
            <pc:docMk/>
            <pc:sldMk cId="2735775369" sldId="284"/>
            <ac:picMk id="6" creationId="{F02873BF-7884-5074-BED2-92005ADAAF13}"/>
          </ac:picMkLst>
        </pc:picChg>
      </pc:sldChg>
      <pc:sldChg chg="addSp delSp modSp add del ord replId">
        <pc:chgData name="Riesen, Roman Albin (STUDENTS)" userId="S::rr17g037@campus.unibe.ch::7668e920-a36c-4fa6-af6c-bacf5cd5cb40" providerId="AD" clId="Web-{4592745C-105C-1A9B-2878-0BAB2ABE5390}" dt="2022-06-03T06:15:45.168" v="1959"/>
        <pc:sldMkLst>
          <pc:docMk/>
          <pc:sldMk cId="3612881858" sldId="285"/>
        </pc:sldMkLst>
        <pc:picChg chg="del">
          <ac:chgData name="Riesen, Roman Albin (STUDENTS)" userId="S::rr17g037@campus.unibe.ch::7668e920-a36c-4fa6-af6c-bacf5cd5cb40" providerId="AD" clId="Web-{4592745C-105C-1A9B-2878-0BAB2ABE5390}" dt="2022-06-03T05:33:01.172" v="1800"/>
          <ac:picMkLst>
            <pc:docMk/>
            <pc:sldMk cId="3612881858" sldId="285"/>
            <ac:picMk id="2" creationId="{BFE2858F-B1C1-D63B-166A-F281EDDAB8AD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5:33:48.611" v="1813" actId="1076"/>
          <ac:picMkLst>
            <pc:docMk/>
            <pc:sldMk cId="3612881858" sldId="285"/>
            <ac:picMk id="3" creationId="{2D858130-C880-E068-21F9-36AD52413593}"/>
          </ac:picMkLst>
        </pc:picChg>
      </pc:sldChg>
      <pc:sldChg chg="addSp delSp modSp add del replId">
        <pc:chgData name="Riesen, Roman Albin (STUDENTS)" userId="S::rr17g037@campus.unibe.ch::7668e920-a36c-4fa6-af6c-bacf5cd5cb40" providerId="AD" clId="Web-{4592745C-105C-1A9B-2878-0BAB2ABE5390}" dt="2022-06-03T06:15:51.465" v="1960"/>
        <pc:sldMkLst>
          <pc:docMk/>
          <pc:sldMk cId="2323135536" sldId="286"/>
        </pc:sldMkLst>
        <pc:picChg chg="add mod">
          <ac:chgData name="Riesen, Roman Albin (STUDENTS)" userId="S::rr17g037@campus.unibe.ch::7668e920-a36c-4fa6-af6c-bacf5cd5cb40" providerId="AD" clId="Web-{4592745C-105C-1A9B-2878-0BAB2ABE5390}" dt="2022-06-03T05:33:31.048" v="1809" actId="1076"/>
          <ac:picMkLst>
            <pc:docMk/>
            <pc:sldMk cId="2323135536" sldId="286"/>
            <ac:picMk id="2" creationId="{FB0FA8C5-2BD6-AB19-61B5-164E57DB10DD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5:33:25.329" v="1806"/>
          <ac:picMkLst>
            <pc:docMk/>
            <pc:sldMk cId="2323135536" sldId="286"/>
            <ac:picMk id="3" creationId="{2D858130-C880-E068-21F9-36AD52413593}"/>
          </ac:picMkLst>
        </pc:picChg>
      </pc:sldChg>
      <pc:sldChg chg="addSp delSp modSp add ord replId">
        <pc:chgData name="Riesen, Roman Albin (STUDENTS)" userId="S::rr17g037@campus.unibe.ch::7668e920-a36c-4fa6-af6c-bacf5cd5cb40" providerId="AD" clId="Web-{4592745C-105C-1A9B-2878-0BAB2ABE5390}" dt="2022-06-03T05:35:27.473" v="1824" actId="1076"/>
        <pc:sldMkLst>
          <pc:docMk/>
          <pc:sldMk cId="1751537452" sldId="287"/>
        </pc:sldMkLst>
        <pc:picChg chg="del">
          <ac:chgData name="Riesen, Roman Albin (STUDENTS)" userId="S::rr17g037@campus.unibe.ch::7668e920-a36c-4fa6-af6c-bacf5cd5cb40" providerId="AD" clId="Web-{4592745C-105C-1A9B-2878-0BAB2ABE5390}" dt="2022-06-03T05:35:12.613" v="1818"/>
          <ac:picMkLst>
            <pc:docMk/>
            <pc:sldMk cId="1751537452" sldId="287"/>
            <ac:picMk id="2" creationId="{FB0FA8C5-2BD6-AB19-61B5-164E57DB10DD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5:35:27.473" v="1824" actId="1076"/>
          <ac:picMkLst>
            <pc:docMk/>
            <pc:sldMk cId="1751537452" sldId="287"/>
            <ac:picMk id="3" creationId="{E367A90B-6331-2340-6A98-6907C5AF2A06}"/>
          </ac:picMkLst>
        </pc:picChg>
      </pc:sldChg>
      <pc:sldChg chg="addSp delSp modSp add replId">
        <pc:chgData name="Riesen, Roman Albin (STUDENTS)" userId="S::rr17g037@campus.unibe.ch::7668e920-a36c-4fa6-af6c-bacf5cd5cb40" providerId="AD" clId="Web-{4592745C-105C-1A9B-2878-0BAB2ABE5390}" dt="2022-06-03T05:54:46.162" v="1891" actId="1076"/>
        <pc:sldMkLst>
          <pc:docMk/>
          <pc:sldMk cId="1145373600" sldId="288"/>
        </pc:sldMkLst>
        <pc:spChg chg="add mod">
          <ac:chgData name="Riesen, Roman Albin (STUDENTS)" userId="S::rr17g037@campus.unibe.ch::7668e920-a36c-4fa6-af6c-bacf5cd5cb40" providerId="AD" clId="Web-{4592745C-105C-1A9B-2878-0BAB2ABE5390}" dt="2022-06-03T05:52:06.454" v="1865"/>
          <ac:spMkLst>
            <pc:docMk/>
            <pc:sldMk cId="1145373600" sldId="288"/>
            <ac:spMk id="7" creationId="{5DBCC5CC-3591-4616-3DA9-E50577D1A90C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5:54:37.490" v="1888"/>
          <ac:spMkLst>
            <pc:docMk/>
            <pc:sldMk cId="1145373600" sldId="288"/>
            <ac:spMk id="9" creationId="{F3AD486A-D489-0D2F-9507-6ECF8A415492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5:54:15.630" v="1885"/>
          <ac:spMkLst>
            <pc:docMk/>
            <pc:sldMk cId="1145373600" sldId="288"/>
            <ac:spMk id="10" creationId="{955D4DE5-0FAB-BBA5-BAFE-4812AA13F310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5:54:37.490" v="1888"/>
          <ac:spMkLst>
            <pc:docMk/>
            <pc:sldMk cId="1145373600" sldId="288"/>
            <ac:spMk id="13" creationId="{AEBFD762-D6D2-1496-9B8E-A07FEE304E78}"/>
          </ac:spMkLst>
        </pc:spChg>
        <pc:grpChg chg="add mod">
          <ac:chgData name="Riesen, Roman Albin (STUDENTS)" userId="S::rr17g037@campus.unibe.ch::7668e920-a36c-4fa6-af6c-bacf5cd5cb40" providerId="AD" clId="Web-{4592745C-105C-1A9B-2878-0BAB2ABE5390}" dt="2022-06-03T05:54:40.037" v="1889" actId="1076"/>
          <ac:grpSpMkLst>
            <pc:docMk/>
            <pc:sldMk cId="1145373600" sldId="288"/>
            <ac:grpSpMk id="11" creationId="{2C5E8152-C08B-53A6-50B2-31856EF1D2AD}"/>
          </ac:grpSpMkLst>
        </pc:grpChg>
        <pc:picChg chg="del">
          <ac:chgData name="Riesen, Roman Albin (STUDENTS)" userId="S::rr17g037@campus.unibe.ch::7668e920-a36c-4fa6-af6c-bacf5cd5cb40" providerId="AD" clId="Web-{4592745C-105C-1A9B-2878-0BAB2ABE5390}" dt="2022-06-03T05:46:36.023" v="1829"/>
          <ac:picMkLst>
            <pc:docMk/>
            <pc:sldMk cId="1145373600" sldId="288"/>
            <ac:picMk id="2" creationId="{BFE2858F-B1C1-D63B-166A-F281EDDAB8AD}"/>
          </ac:picMkLst>
        </pc:picChg>
        <pc:picChg chg="add del mod">
          <ac:chgData name="Riesen, Roman Albin (STUDENTS)" userId="S::rr17g037@campus.unibe.ch::7668e920-a36c-4fa6-af6c-bacf5cd5cb40" providerId="AD" clId="Web-{4592745C-105C-1A9B-2878-0BAB2ABE5390}" dt="2022-06-03T05:50:45.952" v="1851"/>
          <ac:picMkLst>
            <pc:docMk/>
            <pc:sldMk cId="1145373600" sldId="288"/>
            <ac:picMk id="3" creationId="{939428CC-0075-019C-81E4-A7D6EBC753D6}"/>
          </ac:picMkLst>
        </pc:picChg>
        <pc:picChg chg="add del mod">
          <ac:chgData name="Riesen, Roman Albin (STUDENTS)" userId="S::rr17g037@campus.unibe.ch::7668e920-a36c-4fa6-af6c-bacf5cd5cb40" providerId="AD" clId="Web-{4592745C-105C-1A9B-2878-0BAB2ABE5390}" dt="2022-06-03T05:47:37.462" v="1841"/>
          <ac:picMkLst>
            <pc:docMk/>
            <pc:sldMk cId="1145373600" sldId="288"/>
            <ac:picMk id="4" creationId="{198D831A-D4DA-F192-2FA2-4203A8769A92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5:54:46.162" v="1891" actId="1076"/>
          <ac:picMkLst>
            <pc:docMk/>
            <pc:sldMk cId="1145373600" sldId="288"/>
            <ac:picMk id="5" creationId="{4BC886D5-FC34-86F4-79B3-E76CDE3CD52F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5:54:14.255" v="1884" actId="1076"/>
          <ac:picMkLst>
            <pc:docMk/>
            <pc:sldMk cId="1145373600" sldId="288"/>
            <ac:picMk id="6" creationId="{2A81CCCB-7E7B-EDAF-D332-FF8F877B4662}"/>
          </ac:picMkLst>
        </pc:picChg>
      </pc:sldChg>
      <pc:sldChg chg="delSp add del replId">
        <pc:chgData name="Riesen, Roman Albin (STUDENTS)" userId="S::rr17g037@campus.unibe.ch::7668e920-a36c-4fa6-af6c-bacf5cd5cb40" providerId="AD" clId="Web-{4592745C-105C-1A9B-2878-0BAB2ABE5390}" dt="2022-06-03T05:40:27.388" v="1827"/>
        <pc:sldMkLst>
          <pc:docMk/>
          <pc:sldMk cId="3909446571" sldId="288"/>
        </pc:sldMkLst>
        <pc:picChg chg="del">
          <ac:chgData name="Riesen, Roman Albin (STUDENTS)" userId="S::rr17g037@campus.unibe.ch::7668e920-a36c-4fa6-af6c-bacf5cd5cb40" providerId="AD" clId="Web-{4592745C-105C-1A9B-2878-0BAB2ABE5390}" dt="2022-06-03T05:38:56.651" v="1826"/>
          <ac:picMkLst>
            <pc:docMk/>
            <pc:sldMk cId="3909446571" sldId="288"/>
            <ac:picMk id="3" creationId="{E367A90B-6331-2340-6A98-6907C5AF2A06}"/>
          </ac:picMkLst>
        </pc:picChg>
      </pc:sldChg>
      <pc:sldChg chg="addSp modSp add ord replId">
        <pc:chgData name="Riesen, Roman Albin (STUDENTS)" userId="S::rr17g037@campus.unibe.ch::7668e920-a36c-4fa6-af6c-bacf5cd5cb40" providerId="AD" clId="Web-{4592745C-105C-1A9B-2878-0BAB2ABE5390}" dt="2022-06-03T06:01:06.641" v="1899" actId="1076"/>
        <pc:sldMkLst>
          <pc:docMk/>
          <pc:sldMk cId="1027972986" sldId="289"/>
        </pc:sldMkLst>
        <pc:spChg chg="add mod">
          <ac:chgData name="Riesen, Roman Albin (STUDENTS)" userId="S::rr17g037@campus.unibe.ch::7668e920-a36c-4fa6-af6c-bacf5cd5cb40" providerId="AD" clId="Web-{4592745C-105C-1A9B-2878-0BAB2ABE5390}" dt="2022-06-03T06:01:06.641" v="1899" actId="1076"/>
          <ac:spMkLst>
            <pc:docMk/>
            <pc:sldMk cId="1027972986" sldId="289"/>
            <ac:spMk id="2" creationId="{64AEE003-F7E0-BB1D-A85F-087E5DA38A85}"/>
          </ac:spMkLst>
        </pc:spChg>
      </pc:sldChg>
      <pc:sldChg chg="addSp delSp modSp add replId">
        <pc:chgData name="Riesen, Roman Albin (STUDENTS)" userId="S::rr17g037@campus.unibe.ch::7668e920-a36c-4fa6-af6c-bacf5cd5cb40" providerId="AD" clId="Web-{4592745C-105C-1A9B-2878-0BAB2ABE5390}" dt="2022-06-03T07:08:07.054" v="2340" actId="1076"/>
        <pc:sldMkLst>
          <pc:docMk/>
          <pc:sldMk cId="409699994" sldId="290"/>
        </pc:sldMkLst>
        <pc:spChg chg="add mod">
          <ac:chgData name="Riesen, Roman Albin (STUDENTS)" userId="S::rr17g037@campus.unibe.ch::7668e920-a36c-4fa6-af6c-bacf5cd5cb40" providerId="AD" clId="Web-{4592745C-105C-1A9B-2878-0BAB2ABE5390}" dt="2022-06-03T05:59:44.686" v="1897"/>
          <ac:spMkLst>
            <pc:docMk/>
            <pc:sldMk cId="409699994" sldId="290"/>
            <ac:spMk id="5" creationId="{C71F53B6-9C38-E14B-69C7-332A7A176D9F}"/>
          </ac:spMkLst>
        </pc:spChg>
        <pc:spChg chg="del">
          <ac:chgData name="Riesen, Roman Albin (STUDENTS)" userId="S::rr17g037@campus.unibe.ch::7668e920-a36c-4fa6-af6c-bacf5cd5cb40" providerId="AD" clId="Web-{4592745C-105C-1A9B-2878-0BAB2ABE5390}" dt="2022-06-03T05:59:44.686" v="1897"/>
          <ac:spMkLst>
            <pc:docMk/>
            <pc:sldMk cId="409699994" sldId="290"/>
            <ac:spMk id="9" creationId="{F3AD486A-D489-0D2F-9507-6ECF8A415492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7:08:07.054" v="2340" actId="1076"/>
          <ac:picMkLst>
            <pc:docMk/>
            <pc:sldMk cId="409699994" sldId="290"/>
            <ac:picMk id="2" creationId="{D30CE560-B406-9AB8-69CB-FAB8295C93B4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5:59:33.060" v="1893"/>
          <ac:picMkLst>
            <pc:docMk/>
            <pc:sldMk cId="409699994" sldId="290"/>
            <ac:picMk id="3" creationId="{E367A90B-6331-2340-6A98-6907C5AF2A06}"/>
          </ac:picMkLst>
        </pc:picChg>
      </pc:sldChg>
      <pc:sldChg chg="modSp add ord replId">
        <pc:chgData name="Riesen, Roman Albin (STUDENTS)" userId="S::rr17g037@campus.unibe.ch::7668e920-a36c-4fa6-af6c-bacf5cd5cb40" providerId="AD" clId="Web-{4592745C-105C-1A9B-2878-0BAB2ABE5390}" dt="2022-06-03T06:01:37.111" v="1904" actId="1076"/>
        <pc:sldMkLst>
          <pc:docMk/>
          <pc:sldMk cId="300351902" sldId="291"/>
        </pc:sldMkLst>
        <pc:spChg chg="mod">
          <ac:chgData name="Riesen, Roman Albin (STUDENTS)" userId="S::rr17g037@campus.unibe.ch::7668e920-a36c-4fa6-af6c-bacf5cd5cb40" providerId="AD" clId="Web-{4592745C-105C-1A9B-2878-0BAB2ABE5390}" dt="2022-06-03T06:01:37.111" v="1904" actId="1076"/>
          <ac:spMkLst>
            <pc:docMk/>
            <pc:sldMk cId="300351902" sldId="291"/>
            <ac:spMk id="2" creationId="{64AEE003-F7E0-BB1D-A85F-087E5DA38A85}"/>
          </ac:spMkLst>
        </pc:spChg>
      </pc:sldChg>
      <pc:sldChg chg="addSp delSp modSp add mod replId setBg">
        <pc:chgData name="Riesen, Roman Albin (STUDENTS)" userId="S::rr17g037@campus.unibe.ch::7668e920-a36c-4fa6-af6c-bacf5cd5cb40" providerId="AD" clId="Web-{4592745C-105C-1A9B-2878-0BAB2ABE5390}" dt="2022-06-03T06:52:30.324" v="2299" actId="1076"/>
        <pc:sldMkLst>
          <pc:docMk/>
          <pc:sldMk cId="343405017" sldId="292"/>
        </pc:sldMkLst>
        <pc:spChg chg="add mod">
          <ac:chgData name="Riesen, Roman Albin (STUDENTS)" userId="S::rr17g037@campus.unibe.ch::7668e920-a36c-4fa6-af6c-bacf5cd5cb40" providerId="AD" clId="Web-{4592745C-105C-1A9B-2878-0BAB2ABE5390}" dt="2022-06-03T06:30:18.099" v="2079" actId="20577"/>
          <ac:spMkLst>
            <pc:docMk/>
            <pc:sldMk cId="343405017" sldId="292"/>
            <ac:spMk id="4" creationId="{5A805832-6BE0-1F1D-38E5-1367B87B6905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6:07:16.808" v="1937"/>
          <ac:spMkLst>
            <pc:docMk/>
            <pc:sldMk cId="343405017" sldId="292"/>
            <ac:spMk id="5" creationId="{A9F529C3-C941-49FD-8C67-82F134F64BDB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6:29:15.316" v="2035"/>
          <ac:spMkLst>
            <pc:docMk/>
            <pc:sldMk cId="343405017" sldId="292"/>
            <ac:spMk id="7" creationId="{AC2B8A73-20F8-5D60-038D-F67198101DE9}"/>
          </ac:spMkLst>
        </pc:spChg>
        <pc:spChg chg="del mod">
          <ac:chgData name="Riesen, Roman Albin (STUDENTS)" userId="S::rr17g037@campus.unibe.ch::7668e920-a36c-4fa6-af6c-bacf5cd5cb40" providerId="AD" clId="Web-{4592745C-105C-1A9B-2878-0BAB2ABE5390}" dt="2022-06-03T06:05:42.758" v="1908"/>
          <ac:spMkLst>
            <pc:docMk/>
            <pc:sldMk cId="343405017" sldId="292"/>
            <ac:spMk id="8" creationId="{19EC4E59-B7E2-4A4B-85C1-72F51F756655}"/>
          </ac:spMkLst>
        </pc:spChg>
        <pc:spChg chg="add del">
          <ac:chgData name="Riesen, Roman Albin (STUDENTS)" userId="S::rr17g037@campus.unibe.ch::7668e920-a36c-4fa6-af6c-bacf5cd5cb40" providerId="AD" clId="Web-{4592745C-105C-1A9B-2878-0BAB2ABE5390}" dt="2022-06-03T06:07:16.808" v="1937"/>
          <ac:spMkLst>
            <pc:docMk/>
            <pc:sldMk cId="343405017" sldId="292"/>
            <ac:spMk id="10" creationId="{20586029-32A0-47E5-9AEC-AE3ABA6B94D0}"/>
          </ac:spMkLst>
        </pc:spChg>
        <pc:spChg chg="add">
          <ac:chgData name="Riesen, Roman Albin (STUDENTS)" userId="S::rr17g037@campus.unibe.ch::7668e920-a36c-4fa6-af6c-bacf5cd5cb40" providerId="AD" clId="Web-{4592745C-105C-1A9B-2878-0BAB2ABE5390}" dt="2022-06-03T06:07:16.808" v="1937"/>
          <ac:spMkLst>
            <pc:docMk/>
            <pc:sldMk cId="343405017" sldId="292"/>
            <ac:spMk id="17" creationId="{99ED5833-B85B-4103-8A3B-CAB0308E6C15}"/>
          </ac:spMkLst>
        </pc:spChg>
        <pc:picChg chg="add mod ord">
          <ac:chgData name="Riesen, Roman Albin (STUDENTS)" userId="S::rr17g037@campus.unibe.ch::7668e920-a36c-4fa6-af6c-bacf5cd5cb40" providerId="AD" clId="Web-{4592745C-105C-1A9B-2878-0BAB2ABE5390}" dt="2022-06-03T06:08:33.888" v="1955" actId="14100"/>
          <ac:picMkLst>
            <pc:docMk/>
            <pc:sldMk cId="343405017" sldId="292"/>
            <ac:picMk id="2" creationId="{28DFB5BD-DCC1-9CFA-005F-3FD259FE2378}"/>
          </ac:picMkLst>
        </pc:picChg>
        <pc:picChg chg="add mod ord">
          <ac:chgData name="Riesen, Roman Albin (STUDENTS)" userId="S::rr17g037@campus.unibe.ch::7668e920-a36c-4fa6-af6c-bacf5cd5cb40" providerId="AD" clId="Web-{4592745C-105C-1A9B-2878-0BAB2ABE5390}" dt="2022-06-03T06:08:38.935" v="1956" actId="1076"/>
          <ac:picMkLst>
            <pc:docMk/>
            <pc:sldMk cId="343405017" sldId="292"/>
            <ac:picMk id="3" creationId="{10E6955A-B815-786D-5705-33F03AED5219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6:05:39.040" v="1906"/>
          <ac:picMkLst>
            <pc:docMk/>
            <pc:sldMk cId="343405017" sldId="292"/>
            <ac:picMk id="6" creationId="{F02873BF-7884-5074-BED2-92005ADAAF13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6:52:30.324" v="2299" actId="1076"/>
          <ac:picMkLst>
            <pc:docMk/>
            <pc:sldMk cId="343405017" sldId="292"/>
            <ac:picMk id="9" creationId="{9A7BA617-A3D1-FAB3-4F5F-74EEF021EA1F}"/>
          </ac:picMkLst>
        </pc:picChg>
        <pc:cxnChg chg="add del">
          <ac:chgData name="Riesen, Roman Albin (STUDENTS)" userId="S::rr17g037@campus.unibe.ch::7668e920-a36c-4fa6-af6c-bacf5cd5cb40" providerId="AD" clId="Web-{4592745C-105C-1A9B-2878-0BAB2ABE5390}" dt="2022-06-03T06:07:16.808" v="1937"/>
          <ac:cxnSpMkLst>
            <pc:docMk/>
            <pc:sldMk cId="343405017" sldId="292"/>
            <ac:cxnSpMk id="12" creationId="{8C730EAB-A532-4295-A302-FB4B90DB9F5E}"/>
          </ac:cxnSpMkLst>
        </pc:cxnChg>
      </pc:sldChg>
      <pc:sldChg chg="modSp new">
        <pc:chgData name="Riesen, Roman Albin (STUDENTS)" userId="S::rr17g037@campus.unibe.ch::7668e920-a36c-4fa6-af6c-bacf5cd5cb40" providerId="AD" clId="Web-{4592745C-105C-1A9B-2878-0BAB2ABE5390}" dt="2022-06-03T10:48:18.903" v="2463" actId="20577"/>
        <pc:sldMkLst>
          <pc:docMk/>
          <pc:sldMk cId="1216626948" sldId="293"/>
        </pc:sldMkLst>
        <pc:spChg chg="mod">
          <ac:chgData name="Riesen, Roman Albin (STUDENTS)" userId="S::rr17g037@campus.unibe.ch::7668e920-a36c-4fa6-af6c-bacf5cd5cb40" providerId="AD" clId="Web-{4592745C-105C-1A9B-2878-0BAB2ABE5390}" dt="2022-06-03T10:48:18.903" v="2463" actId="20577"/>
          <ac:spMkLst>
            <pc:docMk/>
            <pc:sldMk cId="1216626948" sldId="293"/>
            <ac:spMk id="2" creationId="{4DF9BFC3-A1BF-516D-D9B2-91395844653E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6:49:36.210" v="2293" actId="20577"/>
          <ac:spMkLst>
            <pc:docMk/>
            <pc:sldMk cId="1216626948" sldId="293"/>
            <ac:spMk id="3" creationId="{50EED942-0854-E573-D7B6-F7A8D3BD4377}"/>
          </ac:spMkLst>
        </pc:spChg>
      </pc:sldChg>
      <pc:sldChg chg="addSp delSp modSp add del replId">
        <pc:chgData name="Riesen, Roman Albin (STUDENTS)" userId="S::rr17g037@campus.unibe.ch::7668e920-a36c-4fa6-af6c-bacf5cd5cb40" providerId="AD" clId="Web-{4592745C-105C-1A9B-2878-0BAB2ABE5390}" dt="2022-06-03T07:02:55.076" v="2302"/>
        <pc:sldMkLst>
          <pc:docMk/>
          <pc:sldMk cId="255288629" sldId="294"/>
        </pc:sldMkLst>
        <pc:spChg chg="mod">
          <ac:chgData name="Riesen, Roman Albin (STUDENTS)" userId="S::rr17g037@campus.unibe.ch::7668e920-a36c-4fa6-af6c-bacf5cd5cb40" providerId="AD" clId="Web-{4592745C-105C-1A9B-2878-0BAB2ABE5390}" dt="2022-06-03T06:44:42.998" v="2184" actId="20577"/>
          <ac:spMkLst>
            <pc:docMk/>
            <pc:sldMk cId="255288629" sldId="294"/>
            <ac:spMk id="5" creationId="{C71F53B6-9C38-E14B-69C7-332A7A176D9F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6:49:18.647" v="2260"/>
          <ac:spMkLst>
            <pc:docMk/>
            <pc:sldMk cId="255288629" sldId="294"/>
            <ac:spMk id="6" creationId="{CC34A11B-DE89-7C27-7208-4CA59D75B9C8}"/>
          </ac:spMkLst>
        </pc:spChg>
        <pc:picChg chg="del">
          <ac:chgData name="Riesen, Roman Albin (STUDENTS)" userId="S::rr17g037@campus.unibe.ch::7668e920-a36c-4fa6-af6c-bacf5cd5cb40" providerId="AD" clId="Web-{4592745C-105C-1A9B-2878-0BAB2ABE5390}" dt="2022-06-03T06:39:15.083" v="2118"/>
          <ac:picMkLst>
            <pc:docMk/>
            <pc:sldMk cId="255288629" sldId="294"/>
            <ac:picMk id="2" creationId="{D30CE560-B406-9AB8-69CB-FAB8295C93B4}"/>
          </ac:picMkLst>
        </pc:picChg>
        <pc:picChg chg="add del mod">
          <ac:chgData name="Riesen, Roman Albin (STUDENTS)" userId="S::rr17g037@campus.unibe.ch::7668e920-a36c-4fa6-af6c-bacf5cd5cb40" providerId="AD" clId="Web-{4592745C-105C-1A9B-2878-0BAB2ABE5390}" dt="2022-06-03T06:39:10.926" v="2116"/>
          <ac:picMkLst>
            <pc:docMk/>
            <pc:sldMk cId="255288629" sldId="294"/>
            <ac:picMk id="3" creationId="{5C62B90F-E706-3DD5-D038-F46DB635388F}"/>
          </ac:picMkLst>
        </pc:picChg>
        <pc:picChg chg="add mod">
          <ac:chgData name="Riesen, Roman Albin (STUDENTS)" userId="S::rr17g037@campus.unibe.ch::7668e920-a36c-4fa6-af6c-bacf5cd5cb40" providerId="AD" clId="Web-{4592745C-105C-1A9B-2878-0BAB2ABE5390}" dt="2022-06-03T06:44:35.154" v="2178" actId="1076"/>
          <ac:picMkLst>
            <pc:docMk/>
            <pc:sldMk cId="255288629" sldId="294"/>
            <ac:picMk id="4" creationId="{FBE6803B-3D7A-3444-4C6A-138F3FD72E0B}"/>
          </ac:picMkLst>
        </pc:picChg>
      </pc:sldChg>
      <pc:sldChg chg="addSp delSp modSp add del replId">
        <pc:chgData name="Riesen, Roman Albin (STUDENTS)" userId="S::rr17g037@campus.unibe.ch::7668e920-a36c-4fa6-af6c-bacf5cd5cb40" providerId="AD" clId="Web-{4592745C-105C-1A9B-2878-0BAB2ABE5390}" dt="2022-06-03T07:02:57.811" v="2303"/>
        <pc:sldMkLst>
          <pc:docMk/>
          <pc:sldMk cId="1839008841" sldId="295"/>
        </pc:sldMkLst>
        <pc:spChg chg="add del mod">
          <ac:chgData name="Riesen, Roman Albin (STUDENTS)" userId="S::rr17g037@campus.unibe.ch::7668e920-a36c-4fa6-af6c-bacf5cd5cb40" providerId="AD" clId="Web-{4592745C-105C-1A9B-2878-0BAB2ABE5390}" dt="2022-06-03T06:44:28.748" v="2175"/>
          <ac:spMkLst>
            <pc:docMk/>
            <pc:sldMk cId="1839008841" sldId="295"/>
            <ac:spMk id="3" creationId="{EA17378D-02B5-0BDF-603D-C7C33F4A97DB}"/>
          </ac:spMkLst>
        </pc:spChg>
        <pc:spChg chg="mod">
          <ac:chgData name="Riesen, Roman Albin (STUDENTS)" userId="S::rr17g037@campus.unibe.ch::7668e920-a36c-4fa6-af6c-bacf5cd5cb40" providerId="AD" clId="Web-{4592745C-105C-1A9B-2878-0BAB2ABE5390}" dt="2022-06-03T06:45:59.469" v="2223" actId="20577"/>
          <ac:spMkLst>
            <pc:docMk/>
            <pc:sldMk cId="1839008841" sldId="295"/>
            <ac:spMk id="5" creationId="{C71F53B6-9C38-E14B-69C7-332A7A176D9F}"/>
          </ac:spMkLst>
        </pc:spChg>
        <pc:spChg chg="add del mod">
          <ac:chgData name="Riesen, Roman Albin (STUDENTS)" userId="S::rr17g037@campus.unibe.ch::7668e920-a36c-4fa6-af6c-bacf5cd5cb40" providerId="AD" clId="Web-{4592745C-105C-1A9B-2878-0BAB2ABE5390}" dt="2022-06-03T06:49:16.069" v="2259"/>
          <ac:spMkLst>
            <pc:docMk/>
            <pc:sldMk cId="1839008841" sldId="295"/>
            <ac:spMk id="6" creationId="{CC34A11B-DE89-7C27-7208-4CA59D75B9C8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6:40:08.209" v="2131" actId="1076"/>
          <ac:picMkLst>
            <pc:docMk/>
            <pc:sldMk cId="1839008841" sldId="295"/>
            <ac:picMk id="2" creationId="{429E0F69-F9EF-89A5-BD6F-082CC28BBF24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6:39:35.708" v="2124"/>
          <ac:picMkLst>
            <pc:docMk/>
            <pc:sldMk cId="1839008841" sldId="295"/>
            <ac:picMk id="4" creationId="{FBE6803B-3D7A-3444-4C6A-138F3FD72E0B}"/>
          </ac:picMkLst>
        </pc:picChg>
      </pc:sldChg>
      <pc:sldChg chg="addSp delSp modSp add replId">
        <pc:chgData name="Riesen, Roman Albin (STUDENTS)" userId="S::rr17g037@campus.unibe.ch::7668e920-a36c-4fa6-af6c-bacf5cd5cb40" providerId="AD" clId="Web-{4592745C-105C-1A9B-2878-0BAB2ABE5390}" dt="2022-06-03T09:11:23.503" v="2443" actId="20577"/>
        <pc:sldMkLst>
          <pc:docMk/>
          <pc:sldMk cId="35460941" sldId="296"/>
        </pc:sldMkLst>
        <pc:spChg chg="mod">
          <ac:chgData name="Riesen, Roman Albin (STUDENTS)" userId="S::rr17g037@campus.unibe.ch::7668e920-a36c-4fa6-af6c-bacf5cd5cb40" providerId="AD" clId="Web-{4592745C-105C-1A9B-2878-0BAB2ABE5390}" dt="2022-06-03T09:11:23.503" v="2443" actId="20577"/>
          <ac:spMkLst>
            <pc:docMk/>
            <pc:sldMk cId="35460941" sldId="296"/>
            <ac:spMk id="2" creationId="{4FB4CE5E-7025-412A-93EB-B406C9A93E0C}"/>
          </ac:spMkLst>
        </pc:spChg>
        <pc:spChg chg="add mod">
          <ac:chgData name="Riesen, Roman Albin (STUDENTS)" userId="S::rr17g037@campus.unibe.ch::7668e920-a36c-4fa6-af6c-bacf5cd5cb40" providerId="AD" clId="Web-{4592745C-105C-1A9B-2878-0BAB2ABE5390}" dt="2022-06-03T09:10:44.362" v="2427" actId="20577"/>
          <ac:spMkLst>
            <pc:docMk/>
            <pc:sldMk cId="35460941" sldId="296"/>
            <ac:spMk id="5" creationId="{82419FEA-FC9F-85BF-0D51-985DE1CC06D9}"/>
          </ac:spMkLst>
        </pc:spChg>
        <pc:picChg chg="add mod">
          <ac:chgData name="Riesen, Roman Albin (STUDENTS)" userId="S::rr17g037@campus.unibe.ch::7668e920-a36c-4fa6-af6c-bacf5cd5cb40" providerId="AD" clId="Web-{4592745C-105C-1A9B-2878-0BAB2ABE5390}" dt="2022-06-03T09:10:21.331" v="2424" actId="1076"/>
          <ac:picMkLst>
            <pc:docMk/>
            <pc:sldMk cId="35460941" sldId="296"/>
            <ac:picMk id="3" creationId="{3327CFDE-AAAA-D1F4-D57E-3EAEFECE4BA2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9:10:09.690" v="2421"/>
          <ac:picMkLst>
            <pc:docMk/>
            <pc:sldMk cId="35460941" sldId="296"/>
            <ac:picMk id="7" creationId="{04C96DC6-788F-70DE-B564-14DA4472853E}"/>
          </ac:picMkLst>
        </pc:picChg>
        <pc:picChg chg="del">
          <ac:chgData name="Riesen, Roman Albin (STUDENTS)" userId="S::rr17g037@campus.unibe.ch::7668e920-a36c-4fa6-af6c-bacf5cd5cb40" providerId="AD" clId="Web-{4592745C-105C-1A9B-2878-0BAB2ABE5390}" dt="2022-06-03T09:10:08.752" v="2420"/>
          <ac:picMkLst>
            <pc:docMk/>
            <pc:sldMk cId="35460941" sldId="296"/>
            <ac:picMk id="8" creationId="{42A7D95F-72B4-EEC2-9994-699D3E2D4978}"/>
          </ac:picMkLst>
        </pc:picChg>
      </pc:sldChg>
      <pc:sldChg chg="add del">
        <pc:chgData name="Riesen, Roman Albin (STUDENTS)" userId="S::rr17g037@campus.unibe.ch::7668e920-a36c-4fa6-af6c-bacf5cd5cb40" providerId="AD" clId="Web-{4592745C-105C-1A9B-2878-0BAB2ABE5390}" dt="2022-06-03T07:36:13.900" v="2388"/>
        <pc:sldMkLst>
          <pc:docMk/>
          <pc:sldMk cId="2807544515" sldId="296"/>
        </pc:sldMkLst>
      </pc:sldChg>
      <pc:sldChg chg="add del">
        <pc:chgData name="Riesen, Roman Albin (STUDENTS)" userId="S::rr17g037@campus.unibe.ch::7668e920-a36c-4fa6-af6c-bacf5cd5cb40" providerId="AD" clId="Web-{4592745C-105C-1A9B-2878-0BAB2ABE5390}" dt="2022-06-03T07:36:13.900" v="2387"/>
        <pc:sldMkLst>
          <pc:docMk/>
          <pc:sldMk cId="4184284503" sldId="297"/>
        </pc:sldMkLst>
      </pc:sldChg>
      <pc:sldChg chg="add del">
        <pc:chgData name="Riesen, Roman Albin (STUDENTS)" userId="S::rr17g037@campus.unibe.ch::7668e920-a36c-4fa6-af6c-bacf5cd5cb40" providerId="AD" clId="Web-{4592745C-105C-1A9B-2878-0BAB2ABE5390}" dt="2022-06-03T07:36:13.900" v="2386"/>
        <pc:sldMkLst>
          <pc:docMk/>
          <pc:sldMk cId="3187856672" sldId="298"/>
        </pc:sldMkLst>
      </pc:sldChg>
      <pc:sldChg chg="add del">
        <pc:chgData name="Riesen, Roman Albin (STUDENTS)" userId="S::rr17g037@campus.unibe.ch::7668e920-a36c-4fa6-af6c-bacf5cd5cb40" providerId="AD" clId="Web-{4592745C-105C-1A9B-2878-0BAB2ABE5390}" dt="2022-06-03T07:36:13.900" v="2385"/>
        <pc:sldMkLst>
          <pc:docMk/>
          <pc:sldMk cId="3574048949" sldId="299"/>
        </pc:sldMkLst>
      </pc:sldChg>
      <pc:sldChg chg="add del">
        <pc:chgData name="Riesen, Roman Albin (STUDENTS)" userId="S::rr17g037@campus.unibe.ch::7668e920-a36c-4fa6-af6c-bacf5cd5cb40" providerId="AD" clId="Web-{4592745C-105C-1A9B-2878-0BAB2ABE5390}" dt="2022-06-03T07:36:13.900" v="2384"/>
        <pc:sldMkLst>
          <pc:docMk/>
          <pc:sldMk cId="100578253" sldId="300"/>
        </pc:sldMkLst>
      </pc:sldChg>
    </pc:docChg>
  </pc:docChgLst>
  <pc:docChgLst>
    <pc:chgData name="Riesen, Roman Albin (STUDENTS)" userId="7668e920-a36c-4fa6-af6c-bacf5cd5cb40" providerId="ADAL" clId="{9007ED76-47B2-4257-94C9-9FF652ED1684}"/>
    <pc:docChg chg="undo custSel addSld modSld sldOrd">
      <pc:chgData name="Riesen, Roman Albin (STUDENTS)" userId="7668e920-a36c-4fa6-af6c-bacf5cd5cb40" providerId="ADAL" clId="{9007ED76-47B2-4257-94C9-9FF652ED1684}" dt="2022-06-03T00:22:32.939" v="1386" actId="313"/>
      <pc:docMkLst>
        <pc:docMk/>
      </pc:docMkLst>
      <pc:sldChg chg="modSp mod">
        <pc:chgData name="Riesen, Roman Albin (STUDENTS)" userId="7668e920-a36c-4fa6-af6c-bacf5cd5cb40" providerId="ADAL" clId="{9007ED76-47B2-4257-94C9-9FF652ED1684}" dt="2022-06-02T22:30:50.486" v="173" actId="20577"/>
        <pc:sldMkLst>
          <pc:docMk/>
          <pc:sldMk cId="43226588" sldId="256"/>
        </pc:sldMkLst>
        <pc:spChg chg="mod">
          <ac:chgData name="Riesen, Roman Albin (STUDENTS)" userId="7668e920-a36c-4fa6-af6c-bacf5cd5cb40" providerId="ADAL" clId="{9007ED76-47B2-4257-94C9-9FF652ED1684}" dt="2022-06-02T22:30:50.486" v="173" actId="20577"/>
          <ac:spMkLst>
            <pc:docMk/>
            <pc:sldMk cId="43226588" sldId="256"/>
            <ac:spMk id="2" creationId="{EE7843AA-35FE-41F2-A55C-0D38917E551E}"/>
          </ac:spMkLst>
        </pc:spChg>
      </pc:sldChg>
      <pc:sldChg chg="addSp delSp modSp mod">
        <pc:chgData name="Riesen, Roman Albin (STUDENTS)" userId="7668e920-a36c-4fa6-af6c-bacf5cd5cb40" providerId="ADAL" clId="{9007ED76-47B2-4257-94C9-9FF652ED1684}" dt="2022-06-02T22:31:18.820" v="186" actId="478"/>
        <pc:sldMkLst>
          <pc:docMk/>
          <pc:sldMk cId="1498440632" sldId="259"/>
        </pc:sldMkLst>
        <pc:spChg chg="del">
          <ac:chgData name="Riesen, Roman Albin (STUDENTS)" userId="7668e920-a36c-4fa6-af6c-bacf5cd5cb40" providerId="ADAL" clId="{9007ED76-47B2-4257-94C9-9FF652ED1684}" dt="2022-05-27T22:36:23.025" v="3"/>
          <ac:spMkLst>
            <pc:docMk/>
            <pc:sldMk cId="1498440632" sldId="259"/>
            <ac:spMk id="3" creationId="{B22176D3-B20C-4E88-8229-3689C432FC1A}"/>
          </ac:spMkLst>
        </pc:spChg>
        <pc:spChg chg="add del mod">
          <ac:chgData name="Riesen, Roman Albin (STUDENTS)" userId="7668e920-a36c-4fa6-af6c-bacf5cd5cb40" providerId="ADAL" clId="{9007ED76-47B2-4257-94C9-9FF652ED1684}" dt="2022-06-02T22:31:18.820" v="186" actId="478"/>
          <ac:spMkLst>
            <pc:docMk/>
            <pc:sldMk cId="1498440632" sldId="259"/>
            <ac:spMk id="7" creationId="{42F8DAE9-8BA7-408E-ABB6-264A395212E4}"/>
          </ac:spMkLst>
        </pc:spChg>
        <pc:picChg chg="add del mod">
          <ac:chgData name="Riesen, Roman Albin (STUDENTS)" userId="7668e920-a36c-4fa6-af6c-bacf5cd5cb40" providerId="ADAL" clId="{9007ED76-47B2-4257-94C9-9FF652ED1684}" dt="2022-06-02T22:31:18.820" v="186" actId="478"/>
          <ac:picMkLst>
            <pc:docMk/>
            <pc:sldMk cId="1498440632" sldId="259"/>
            <ac:picMk id="5" creationId="{B510E104-21DE-47A2-A5EB-0B6E70D2B972}"/>
          </ac:picMkLst>
        </pc:picChg>
      </pc:sldChg>
      <pc:sldChg chg="addSp delSp modSp mod">
        <pc:chgData name="Riesen, Roman Albin (STUDENTS)" userId="7668e920-a36c-4fa6-af6c-bacf5cd5cb40" providerId="ADAL" clId="{9007ED76-47B2-4257-94C9-9FF652ED1684}" dt="2022-06-02T20:35:00.172" v="35" actId="20577"/>
        <pc:sldMkLst>
          <pc:docMk/>
          <pc:sldMk cId="1969204947" sldId="260"/>
        </pc:sldMkLst>
        <pc:spChg chg="mod">
          <ac:chgData name="Riesen, Roman Albin (STUDENTS)" userId="7668e920-a36c-4fa6-af6c-bacf5cd5cb40" providerId="ADAL" clId="{9007ED76-47B2-4257-94C9-9FF652ED1684}" dt="2022-06-02T20:35:00.172" v="35" actId="20577"/>
          <ac:spMkLst>
            <pc:docMk/>
            <pc:sldMk cId="1969204947" sldId="260"/>
            <ac:spMk id="4" creationId="{9497BBF0-DB1B-4BB9-8CF7-4BA543D702E9}"/>
          </ac:spMkLst>
        </pc:spChg>
        <pc:picChg chg="add del mod">
          <ac:chgData name="Riesen, Roman Albin (STUDENTS)" userId="7668e920-a36c-4fa6-af6c-bacf5cd5cb40" providerId="ADAL" clId="{9007ED76-47B2-4257-94C9-9FF652ED1684}" dt="2022-05-27T22:36:20.831" v="2" actId="21"/>
          <ac:picMkLst>
            <pc:docMk/>
            <pc:sldMk cId="1969204947" sldId="260"/>
            <ac:picMk id="8" creationId="{A4E383E5-4E32-4C14-A9DE-A1A293FF050C}"/>
          </ac:picMkLst>
        </pc:picChg>
      </pc:sldChg>
      <pc:sldChg chg="addSp delSp modSp add mod">
        <pc:chgData name="Riesen, Roman Albin (STUDENTS)" userId="7668e920-a36c-4fa6-af6c-bacf5cd5cb40" providerId="ADAL" clId="{9007ED76-47B2-4257-94C9-9FF652ED1684}" dt="2022-05-27T23:59:07.510" v="11" actId="1076"/>
        <pc:sldMkLst>
          <pc:docMk/>
          <pc:sldMk cId="4212402871" sldId="261"/>
        </pc:sldMkLst>
        <pc:spChg chg="mod">
          <ac:chgData name="Riesen, Roman Albin (STUDENTS)" userId="7668e920-a36c-4fa6-af6c-bacf5cd5cb40" providerId="ADAL" clId="{9007ED76-47B2-4257-94C9-9FF652ED1684}" dt="2022-05-27T23:59:03.997" v="7" actId="20577"/>
          <ac:spMkLst>
            <pc:docMk/>
            <pc:sldMk cId="4212402871" sldId="261"/>
            <ac:spMk id="2" creationId="{4FB4CE5E-7025-412A-93EB-B406C9A93E0C}"/>
          </ac:spMkLst>
        </pc:spChg>
        <pc:spChg chg="add mod">
          <ac:chgData name="Riesen, Roman Albin (STUDENTS)" userId="7668e920-a36c-4fa6-af6c-bacf5cd5cb40" providerId="ADAL" clId="{9007ED76-47B2-4257-94C9-9FF652ED1684}" dt="2022-05-27T23:59:05.170" v="8" actId="478"/>
          <ac:spMkLst>
            <pc:docMk/>
            <pc:sldMk cId="4212402871" sldId="261"/>
            <ac:spMk id="4" creationId="{3531FC7A-3F39-479B-A3C4-7200AC0F2B13}"/>
          </ac:spMkLst>
        </pc:spChg>
        <pc:picChg chg="del">
          <ac:chgData name="Riesen, Roman Albin (STUDENTS)" userId="7668e920-a36c-4fa6-af6c-bacf5cd5cb40" providerId="ADAL" clId="{9007ED76-47B2-4257-94C9-9FF652ED1684}" dt="2022-05-27T23:59:05.170" v="8" actId="478"/>
          <ac:picMkLst>
            <pc:docMk/>
            <pc:sldMk cId="4212402871" sldId="261"/>
            <ac:picMk id="5" creationId="{B510E104-21DE-47A2-A5EB-0B6E70D2B972}"/>
          </ac:picMkLst>
        </pc:picChg>
        <pc:picChg chg="add mod">
          <ac:chgData name="Riesen, Roman Albin (STUDENTS)" userId="7668e920-a36c-4fa6-af6c-bacf5cd5cb40" providerId="ADAL" clId="{9007ED76-47B2-4257-94C9-9FF652ED1684}" dt="2022-05-27T23:59:07.510" v="11" actId="1076"/>
          <ac:picMkLst>
            <pc:docMk/>
            <pc:sldMk cId="4212402871" sldId="261"/>
            <ac:picMk id="7" creationId="{0C1704B2-2471-460D-8106-C2AE098CAD8E}"/>
          </ac:picMkLst>
        </pc:picChg>
      </pc:sldChg>
      <pc:sldChg chg="addSp delSp modSp add mod">
        <pc:chgData name="Riesen, Roman Albin (STUDENTS)" userId="7668e920-a36c-4fa6-af6c-bacf5cd5cb40" providerId="ADAL" clId="{9007ED76-47B2-4257-94C9-9FF652ED1684}" dt="2022-05-28T00:45:21.871" v="27" actId="1076"/>
        <pc:sldMkLst>
          <pc:docMk/>
          <pc:sldMk cId="422188508" sldId="262"/>
        </pc:sldMkLst>
        <pc:picChg chg="add mod">
          <ac:chgData name="Riesen, Roman Albin (STUDENTS)" userId="7668e920-a36c-4fa6-af6c-bacf5cd5cb40" providerId="ADAL" clId="{9007ED76-47B2-4257-94C9-9FF652ED1684}" dt="2022-05-28T00:45:21.871" v="27" actId="1076"/>
          <ac:picMkLst>
            <pc:docMk/>
            <pc:sldMk cId="422188508" sldId="262"/>
            <ac:picMk id="5" creationId="{1EFAC9D3-D615-439B-92A8-287BAD9E18AD}"/>
          </ac:picMkLst>
        </pc:picChg>
        <pc:picChg chg="del">
          <ac:chgData name="Riesen, Roman Albin (STUDENTS)" userId="7668e920-a36c-4fa6-af6c-bacf5cd5cb40" providerId="ADAL" clId="{9007ED76-47B2-4257-94C9-9FF652ED1684}" dt="2022-05-28T00:45:18.992" v="24" actId="478"/>
          <ac:picMkLst>
            <pc:docMk/>
            <pc:sldMk cId="422188508" sldId="262"/>
            <ac:picMk id="7" creationId="{0C1704B2-2471-460D-8106-C2AE098CAD8E}"/>
          </ac:picMkLst>
        </pc:picChg>
      </pc:sldChg>
      <pc:sldChg chg="addSp delSp modSp add mod ord">
        <pc:chgData name="Riesen, Roman Albin (STUDENTS)" userId="7668e920-a36c-4fa6-af6c-bacf5cd5cb40" providerId="ADAL" clId="{9007ED76-47B2-4257-94C9-9FF652ED1684}" dt="2022-06-02T22:31:58.123" v="253"/>
        <pc:sldMkLst>
          <pc:docMk/>
          <pc:sldMk cId="1394572513" sldId="263"/>
        </pc:sldMkLst>
        <pc:spChg chg="mod">
          <ac:chgData name="Riesen, Roman Albin (STUDENTS)" userId="7668e920-a36c-4fa6-af6c-bacf5cd5cb40" providerId="ADAL" clId="{9007ED76-47B2-4257-94C9-9FF652ED1684}" dt="2022-06-02T20:39:01.699" v="69" actId="20577"/>
          <ac:spMkLst>
            <pc:docMk/>
            <pc:sldMk cId="1394572513" sldId="263"/>
            <ac:spMk id="2" creationId="{4FB4CE5E-7025-412A-93EB-B406C9A93E0C}"/>
          </ac:spMkLst>
        </pc:spChg>
        <pc:spChg chg="add mod">
          <ac:chgData name="Riesen, Roman Albin (STUDENTS)" userId="7668e920-a36c-4fa6-af6c-bacf5cd5cb40" providerId="ADAL" clId="{9007ED76-47B2-4257-94C9-9FF652ED1684}" dt="2022-06-02T22:11:42.532" v="126" actId="20577"/>
          <ac:spMkLst>
            <pc:docMk/>
            <pc:sldMk cId="1394572513" sldId="263"/>
            <ac:spMk id="4" creationId="{6A43A079-A42E-4790-AB9B-6600DA21F458}"/>
          </ac:spMkLst>
        </pc:spChg>
        <pc:spChg chg="add mod">
          <ac:chgData name="Riesen, Roman Albin (STUDENTS)" userId="7668e920-a36c-4fa6-af6c-bacf5cd5cb40" providerId="ADAL" clId="{9007ED76-47B2-4257-94C9-9FF652ED1684}" dt="2022-06-02T20:37:00.181" v="61" actId="21"/>
          <ac:spMkLst>
            <pc:docMk/>
            <pc:sldMk cId="1394572513" sldId="263"/>
            <ac:spMk id="6" creationId="{974CE91A-1A41-4B8E-B347-2CC5D2C33478}"/>
          </ac:spMkLst>
        </pc:spChg>
        <pc:picChg chg="del">
          <ac:chgData name="Riesen, Roman Albin (STUDENTS)" userId="7668e920-a36c-4fa6-af6c-bacf5cd5cb40" providerId="ADAL" clId="{9007ED76-47B2-4257-94C9-9FF652ED1684}" dt="2022-06-02T20:35:20.172" v="37" actId="478"/>
          <ac:picMkLst>
            <pc:docMk/>
            <pc:sldMk cId="1394572513" sldId="263"/>
            <ac:picMk id="5" creationId="{B510E104-21DE-47A2-A5EB-0B6E70D2B972}"/>
          </ac:picMkLst>
        </pc:picChg>
        <pc:picChg chg="add mod">
          <ac:chgData name="Riesen, Roman Albin (STUDENTS)" userId="7668e920-a36c-4fa6-af6c-bacf5cd5cb40" providerId="ADAL" clId="{9007ED76-47B2-4257-94C9-9FF652ED1684}" dt="2022-06-02T20:35:34.663" v="52" actId="1076"/>
          <ac:picMkLst>
            <pc:docMk/>
            <pc:sldMk cId="1394572513" sldId="263"/>
            <ac:picMk id="1026" creationId="{4A1FFD78-312C-433B-A90E-4B0EDCE0B856}"/>
          </ac:picMkLst>
        </pc:picChg>
      </pc:sldChg>
      <pc:sldChg chg="addSp delSp modSp add mod ord">
        <pc:chgData name="Riesen, Roman Albin (STUDENTS)" userId="7668e920-a36c-4fa6-af6c-bacf5cd5cb40" providerId="ADAL" clId="{9007ED76-47B2-4257-94C9-9FF652ED1684}" dt="2022-06-02T22:31:48.462" v="251" actId="20577"/>
        <pc:sldMkLst>
          <pc:docMk/>
          <pc:sldMk cId="980552696" sldId="264"/>
        </pc:sldMkLst>
        <pc:spChg chg="mod">
          <ac:chgData name="Riesen, Roman Albin (STUDENTS)" userId="7668e920-a36c-4fa6-af6c-bacf5cd5cb40" providerId="ADAL" clId="{9007ED76-47B2-4257-94C9-9FF652ED1684}" dt="2022-06-02T22:31:03.493" v="184" actId="20577"/>
          <ac:spMkLst>
            <pc:docMk/>
            <pc:sldMk cId="980552696" sldId="264"/>
            <ac:spMk id="2" creationId="{4FB4CE5E-7025-412A-93EB-B406C9A93E0C}"/>
          </ac:spMkLst>
        </pc:spChg>
        <pc:spChg chg="add mod">
          <ac:chgData name="Riesen, Roman Albin (STUDENTS)" userId="7668e920-a36c-4fa6-af6c-bacf5cd5cb40" providerId="ADAL" clId="{9007ED76-47B2-4257-94C9-9FF652ED1684}" dt="2022-06-02T22:31:48.462" v="251" actId="20577"/>
          <ac:spMkLst>
            <pc:docMk/>
            <pc:sldMk cId="980552696" sldId="264"/>
            <ac:spMk id="4" creationId="{EEE198BC-21ED-4ED8-86AB-83F5CF9818D4}"/>
          </ac:spMkLst>
        </pc:spChg>
        <pc:picChg chg="del">
          <ac:chgData name="Riesen, Roman Albin (STUDENTS)" userId="7668e920-a36c-4fa6-af6c-bacf5cd5cb40" providerId="ADAL" clId="{9007ED76-47B2-4257-94C9-9FF652ED1684}" dt="2022-06-02T22:31:21.279" v="187" actId="478"/>
          <ac:picMkLst>
            <pc:docMk/>
            <pc:sldMk cId="980552696" sldId="264"/>
            <ac:picMk id="5" creationId="{B510E104-21DE-47A2-A5EB-0B6E70D2B972}"/>
          </ac:picMkLst>
        </pc:picChg>
      </pc:sldChg>
      <pc:sldChg chg="addSp delSp modSp add mod">
        <pc:chgData name="Riesen, Roman Albin (STUDENTS)" userId="7668e920-a36c-4fa6-af6c-bacf5cd5cb40" providerId="ADAL" clId="{9007ED76-47B2-4257-94C9-9FF652ED1684}" dt="2022-06-02T22:53:11.574" v="656" actId="207"/>
        <pc:sldMkLst>
          <pc:docMk/>
          <pc:sldMk cId="1392453123" sldId="265"/>
        </pc:sldMkLst>
        <pc:spChg chg="mod">
          <ac:chgData name="Riesen, Roman Albin (STUDENTS)" userId="7668e920-a36c-4fa6-af6c-bacf5cd5cb40" providerId="ADAL" clId="{9007ED76-47B2-4257-94C9-9FF652ED1684}" dt="2022-06-02T22:43:44.439" v="458" actId="1076"/>
          <ac:spMkLst>
            <pc:docMk/>
            <pc:sldMk cId="1392453123" sldId="265"/>
            <ac:spMk id="2" creationId="{4FB4CE5E-7025-412A-93EB-B406C9A93E0C}"/>
          </ac:spMkLst>
        </pc:spChg>
        <pc:spChg chg="add mod">
          <ac:chgData name="Riesen, Roman Albin (STUDENTS)" userId="7668e920-a36c-4fa6-af6c-bacf5cd5cb40" providerId="ADAL" clId="{9007ED76-47B2-4257-94C9-9FF652ED1684}" dt="2022-06-02T22:40:27.379" v="383" actId="1076"/>
          <ac:spMkLst>
            <pc:docMk/>
            <pc:sldMk cId="1392453123" sldId="265"/>
            <ac:spMk id="3" creationId="{2157ACA7-F220-4445-8954-C466E65E7355}"/>
          </ac:spMkLst>
        </pc:spChg>
        <pc:spChg chg="del mod">
          <ac:chgData name="Riesen, Roman Albin (STUDENTS)" userId="7668e920-a36c-4fa6-af6c-bacf5cd5cb40" providerId="ADAL" clId="{9007ED76-47B2-4257-94C9-9FF652ED1684}" dt="2022-06-02T22:41:28.230" v="400" actId="478"/>
          <ac:spMkLst>
            <pc:docMk/>
            <pc:sldMk cId="1392453123" sldId="265"/>
            <ac:spMk id="4" creationId="{3531FC7A-3F39-479B-A3C4-7200AC0F2B13}"/>
          </ac:spMkLst>
        </pc:spChg>
        <pc:spChg chg="add del mod">
          <ac:chgData name="Riesen, Roman Albin (STUDENTS)" userId="7668e920-a36c-4fa6-af6c-bacf5cd5cb40" providerId="ADAL" clId="{9007ED76-47B2-4257-94C9-9FF652ED1684}" dt="2022-06-02T22:34:46.357" v="287" actId="478"/>
          <ac:spMkLst>
            <pc:docMk/>
            <pc:sldMk cId="1392453123" sldId="265"/>
            <ac:spMk id="6" creationId="{EC39856A-74BA-41B4-9538-00C72C67FED1}"/>
          </ac:spMkLst>
        </pc:spChg>
        <pc:spChg chg="add del mod">
          <ac:chgData name="Riesen, Roman Albin (STUDENTS)" userId="7668e920-a36c-4fa6-af6c-bacf5cd5cb40" providerId="ADAL" clId="{9007ED76-47B2-4257-94C9-9FF652ED1684}" dt="2022-06-02T22:34:46.789" v="288" actId="478"/>
          <ac:spMkLst>
            <pc:docMk/>
            <pc:sldMk cId="1392453123" sldId="265"/>
            <ac:spMk id="7" creationId="{AF8CD05F-25AD-4ABF-BD91-2D9215CB42E3}"/>
          </ac:spMkLst>
        </pc:spChg>
        <pc:spChg chg="add mod">
          <ac:chgData name="Riesen, Roman Albin (STUDENTS)" userId="7668e920-a36c-4fa6-af6c-bacf5cd5cb40" providerId="ADAL" clId="{9007ED76-47B2-4257-94C9-9FF652ED1684}" dt="2022-06-02T22:40:30.332" v="385" actId="1076"/>
          <ac:spMkLst>
            <pc:docMk/>
            <pc:sldMk cId="1392453123" sldId="265"/>
            <ac:spMk id="8" creationId="{C5208405-F55A-457B-BE74-7BF0248CF1F4}"/>
          </ac:spMkLst>
        </pc:spChg>
        <pc:spChg chg="add mod">
          <ac:chgData name="Riesen, Roman Albin (STUDENTS)" userId="7668e920-a36c-4fa6-af6c-bacf5cd5cb40" providerId="ADAL" clId="{9007ED76-47B2-4257-94C9-9FF652ED1684}" dt="2022-06-02T22:40:31.766" v="386" actId="1076"/>
          <ac:spMkLst>
            <pc:docMk/>
            <pc:sldMk cId="1392453123" sldId="265"/>
            <ac:spMk id="9" creationId="{C7C7DD50-2BA3-4FF6-B94F-D3E3A2AEC9BE}"/>
          </ac:spMkLst>
        </pc:spChg>
        <pc:spChg chg="add del mod">
          <ac:chgData name="Riesen, Roman Albin (STUDENTS)" userId="7668e920-a36c-4fa6-af6c-bacf5cd5cb40" providerId="ADAL" clId="{9007ED76-47B2-4257-94C9-9FF652ED1684}" dt="2022-06-02T22:35:51.597" v="333" actId="478"/>
          <ac:spMkLst>
            <pc:docMk/>
            <pc:sldMk cId="1392453123" sldId="265"/>
            <ac:spMk id="10" creationId="{50134411-1C02-41AF-8DB2-DF900783B7B9}"/>
          </ac:spMkLst>
        </pc:spChg>
        <pc:spChg chg="add del mod">
          <ac:chgData name="Riesen, Roman Albin (STUDENTS)" userId="7668e920-a36c-4fa6-af6c-bacf5cd5cb40" providerId="ADAL" clId="{9007ED76-47B2-4257-94C9-9FF652ED1684}" dt="2022-06-02T22:35:51.030" v="332" actId="478"/>
          <ac:spMkLst>
            <pc:docMk/>
            <pc:sldMk cId="1392453123" sldId="265"/>
            <ac:spMk id="11" creationId="{03ED05F1-7D5A-4F82-9A11-4A41B4C0DB68}"/>
          </ac:spMkLst>
        </pc:spChg>
        <pc:spChg chg="add del mod">
          <ac:chgData name="Riesen, Roman Albin (STUDENTS)" userId="7668e920-a36c-4fa6-af6c-bacf5cd5cb40" providerId="ADAL" clId="{9007ED76-47B2-4257-94C9-9FF652ED1684}" dt="2022-06-02T22:35:46.733" v="330" actId="478"/>
          <ac:spMkLst>
            <pc:docMk/>
            <pc:sldMk cId="1392453123" sldId="265"/>
            <ac:spMk id="12" creationId="{782E95D3-DF3A-4115-8914-B48ED2D586A2}"/>
          </ac:spMkLst>
        </pc:spChg>
        <pc:spChg chg="add del mod">
          <ac:chgData name="Riesen, Roman Albin (STUDENTS)" userId="7668e920-a36c-4fa6-af6c-bacf5cd5cb40" providerId="ADAL" clId="{9007ED76-47B2-4257-94C9-9FF652ED1684}" dt="2022-06-02T22:35:46.175" v="329" actId="478"/>
          <ac:spMkLst>
            <pc:docMk/>
            <pc:sldMk cId="1392453123" sldId="265"/>
            <ac:spMk id="13" creationId="{6EF19964-09FF-4BAB-BE42-6718609AB080}"/>
          </ac:spMkLst>
        </pc:spChg>
        <pc:spChg chg="add del mod">
          <ac:chgData name="Riesen, Roman Albin (STUDENTS)" userId="7668e920-a36c-4fa6-af6c-bacf5cd5cb40" providerId="ADAL" clId="{9007ED76-47B2-4257-94C9-9FF652ED1684}" dt="2022-06-02T22:35:45.693" v="328" actId="478"/>
          <ac:spMkLst>
            <pc:docMk/>
            <pc:sldMk cId="1392453123" sldId="265"/>
            <ac:spMk id="14" creationId="{47E15FAA-C5B8-43A4-A931-5FE389908776}"/>
          </ac:spMkLst>
        </pc:spChg>
        <pc:spChg chg="add mod">
          <ac:chgData name="Riesen, Roman Albin (STUDENTS)" userId="7668e920-a36c-4fa6-af6c-bacf5cd5cb40" providerId="ADAL" clId="{9007ED76-47B2-4257-94C9-9FF652ED1684}" dt="2022-06-02T22:40:46.829" v="390" actId="14100"/>
          <ac:spMkLst>
            <pc:docMk/>
            <pc:sldMk cId="1392453123" sldId="265"/>
            <ac:spMk id="15" creationId="{A350B496-B4EC-45A6-8298-118698377F0F}"/>
          </ac:spMkLst>
        </pc:spChg>
        <pc:spChg chg="add mod">
          <ac:chgData name="Riesen, Roman Albin (STUDENTS)" userId="7668e920-a36c-4fa6-af6c-bacf5cd5cb40" providerId="ADAL" clId="{9007ED76-47B2-4257-94C9-9FF652ED1684}" dt="2022-06-02T22:40:49.106" v="391" actId="14100"/>
          <ac:spMkLst>
            <pc:docMk/>
            <pc:sldMk cId="1392453123" sldId="265"/>
            <ac:spMk id="16" creationId="{8D3FB5E5-43F0-4B94-ADBB-2011AFE4B282}"/>
          </ac:spMkLst>
        </pc:spChg>
        <pc:spChg chg="add mod">
          <ac:chgData name="Riesen, Roman Albin (STUDENTS)" userId="7668e920-a36c-4fa6-af6c-bacf5cd5cb40" providerId="ADAL" clId="{9007ED76-47B2-4257-94C9-9FF652ED1684}" dt="2022-06-02T22:38:10.388" v="381" actId="164"/>
          <ac:spMkLst>
            <pc:docMk/>
            <pc:sldMk cId="1392453123" sldId="265"/>
            <ac:spMk id="17" creationId="{D9C5DDEC-41A2-4D2E-BB61-1BAB0B68166F}"/>
          </ac:spMkLst>
        </pc:spChg>
        <pc:spChg chg="mod">
          <ac:chgData name="Riesen, Roman Albin (STUDENTS)" userId="7668e920-a36c-4fa6-af6c-bacf5cd5cb40" providerId="ADAL" clId="{9007ED76-47B2-4257-94C9-9FF652ED1684}" dt="2022-06-02T22:41:35.639" v="404" actId="1076"/>
          <ac:spMkLst>
            <pc:docMk/>
            <pc:sldMk cId="1392453123" sldId="265"/>
            <ac:spMk id="20" creationId="{45282A5A-2184-4F9B-A725-7FEC8AC46EB2}"/>
          </ac:spMkLst>
        </pc:spChg>
        <pc:spChg chg="mod">
          <ac:chgData name="Riesen, Roman Albin (STUDENTS)" userId="7668e920-a36c-4fa6-af6c-bacf5cd5cb40" providerId="ADAL" clId="{9007ED76-47B2-4257-94C9-9FF652ED1684}" dt="2022-06-02T22:41:32.483" v="402"/>
          <ac:spMkLst>
            <pc:docMk/>
            <pc:sldMk cId="1392453123" sldId="265"/>
            <ac:spMk id="21" creationId="{9E78AED8-BA4B-477B-822B-8E99699EAE54}"/>
          </ac:spMkLst>
        </pc:spChg>
        <pc:spChg chg="mod">
          <ac:chgData name="Riesen, Roman Albin (STUDENTS)" userId="7668e920-a36c-4fa6-af6c-bacf5cd5cb40" providerId="ADAL" clId="{9007ED76-47B2-4257-94C9-9FF652ED1684}" dt="2022-06-02T22:41:32.483" v="402"/>
          <ac:spMkLst>
            <pc:docMk/>
            <pc:sldMk cId="1392453123" sldId="265"/>
            <ac:spMk id="22" creationId="{B7C8CDE8-9CCB-4695-A345-FBCB20B0686A}"/>
          </ac:spMkLst>
        </pc:spChg>
        <pc:spChg chg="mod">
          <ac:chgData name="Riesen, Roman Albin (STUDENTS)" userId="7668e920-a36c-4fa6-af6c-bacf5cd5cb40" providerId="ADAL" clId="{9007ED76-47B2-4257-94C9-9FF652ED1684}" dt="2022-06-02T22:41:32.483" v="402"/>
          <ac:spMkLst>
            <pc:docMk/>
            <pc:sldMk cId="1392453123" sldId="265"/>
            <ac:spMk id="23" creationId="{00F8B23E-3C4D-46F2-A29C-8F9C62550440}"/>
          </ac:spMkLst>
        </pc:spChg>
        <pc:spChg chg="mod">
          <ac:chgData name="Riesen, Roman Albin (STUDENTS)" userId="7668e920-a36c-4fa6-af6c-bacf5cd5cb40" providerId="ADAL" clId="{9007ED76-47B2-4257-94C9-9FF652ED1684}" dt="2022-06-02T22:41:32.483" v="402"/>
          <ac:spMkLst>
            <pc:docMk/>
            <pc:sldMk cId="1392453123" sldId="265"/>
            <ac:spMk id="24" creationId="{768090AD-57AF-4DD9-8B48-A7196610D18E}"/>
          </ac:spMkLst>
        </pc:spChg>
        <pc:spChg chg="mod">
          <ac:chgData name="Riesen, Roman Albin (STUDENTS)" userId="7668e920-a36c-4fa6-af6c-bacf5cd5cb40" providerId="ADAL" clId="{9007ED76-47B2-4257-94C9-9FF652ED1684}" dt="2022-06-02T22:41:32.483" v="402"/>
          <ac:spMkLst>
            <pc:docMk/>
            <pc:sldMk cId="1392453123" sldId="265"/>
            <ac:spMk id="25" creationId="{FB3BB924-547A-4390-B52E-BA8D1990E6F1}"/>
          </ac:spMkLst>
        </pc:spChg>
        <pc:spChg chg="del mod">
          <ac:chgData name="Riesen, Roman Albin (STUDENTS)" userId="7668e920-a36c-4fa6-af6c-bacf5cd5cb40" providerId="ADAL" clId="{9007ED76-47B2-4257-94C9-9FF652ED1684}" dt="2022-06-02T22:47:06.087" v="508" actId="478"/>
          <ac:spMkLst>
            <pc:docMk/>
            <pc:sldMk cId="1392453123" sldId="265"/>
            <ac:spMk id="27" creationId="{7F473C56-BCC9-4382-892C-8D490F8B2FEA}"/>
          </ac:spMkLst>
        </pc:spChg>
        <pc:spChg chg="del mod">
          <ac:chgData name="Riesen, Roman Albin (STUDENTS)" userId="7668e920-a36c-4fa6-af6c-bacf5cd5cb40" providerId="ADAL" clId="{9007ED76-47B2-4257-94C9-9FF652ED1684}" dt="2022-06-02T22:46:09.463" v="483" actId="478"/>
          <ac:spMkLst>
            <pc:docMk/>
            <pc:sldMk cId="1392453123" sldId="265"/>
            <ac:spMk id="28" creationId="{62C02F79-5FFC-45C3-AD13-303C947475F9}"/>
          </ac:spMkLst>
        </pc:spChg>
        <pc:spChg chg="add del mod">
          <ac:chgData name="Riesen, Roman Albin (STUDENTS)" userId="7668e920-a36c-4fa6-af6c-bacf5cd5cb40" providerId="ADAL" clId="{9007ED76-47B2-4257-94C9-9FF652ED1684}" dt="2022-06-02T22:47:48.559" v="529" actId="478"/>
          <ac:spMkLst>
            <pc:docMk/>
            <pc:sldMk cId="1392453123" sldId="265"/>
            <ac:spMk id="29" creationId="{61A190B7-69ED-4B20-9B1C-E5851E4E9357}"/>
          </ac:spMkLst>
        </pc:spChg>
        <pc:spChg chg="add del mod">
          <ac:chgData name="Riesen, Roman Albin (STUDENTS)" userId="7668e920-a36c-4fa6-af6c-bacf5cd5cb40" providerId="ADAL" clId="{9007ED76-47B2-4257-94C9-9FF652ED1684}" dt="2022-06-02T22:47:44.822" v="526" actId="478"/>
          <ac:spMkLst>
            <pc:docMk/>
            <pc:sldMk cId="1392453123" sldId="265"/>
            <ac:spMk id="30" creationId="{40261CB4-0DA6-48F4-B233-A7552E6A915C}"/>
          </ac:spMkLst>
        </pc:spChg>
        <pc:spChg chg="del mod">
          <ac:chgData name="Riesen, Roman Albin (STUDENTS)" userId="7668e920-a36c-4fa6-af6c-bacf5cd5cb40" providerId="ADAL" clId="{9007ED76-47B2-4257-94C9-9FF652ED1684}" dt="2022-06-02T22:47:37.671" v="521" actId="478"/>
          <ac:spMkLst>
            <pc:docMk/>
            <pc:sldMk cId="1392453123" sldId="265"/>
            <ac:spMk id="31" creationId="{E17A1F8D-EBD5-4587-9E3D-451A0031A1FF}"/>
          </ac:spMkLst>
        </pc:spChg>
        <pc:spChg chg="del mod">
          <ac:chgData name="Riesen, Roman Albin (STUDENTS)" userId="7668e920-a36c-4fa6-af6c-bacf5cd5cb40" providerId="ADAL" clId="{9007ED76-47B2-4257-94C9-9FF652ED1684}" dt="2022-06-02T22:46:00.495" v="476" actId="478"/>
          <ac:spMkLst>
            <pc:docMk/>
            <pc:sldMk cId="1392453123" sldId="265"/>
            <ac:spMk id="32" creationId="{61AC84F6-3AD8-4D4D-8FD7-F5E1EDA7CF82}"/>
          </ac:spMkLst>
        </pc:spChg>
        <pc:spChg chg="del mod">
          <ac:chgData name="Riesen, Roman Albin (STUDENTS)" userId="7668e920-a36c-4fa6-af6c-bacf5cd5cb40" providerId="ADAL" clId="{9007ED76-47B2-4257-94C9-9FF652ED1684}" dt="2022-06-02T22:46:05.551" v="480" actId="478"/>
          <ac:spMkLst>
            <pc:docMk/>
            <pc:sldMk cId="1392453123" sldId="265"/>
            <ac:spMk id="34" creationId="{A6FAA787-D081-43BA-A6FE-6ADFCED3CBEF}"/>
          </ac:spMkLst>
        </pc:spChg>
        <pc:spChg chg="del mod">
          <ac:chgData name="Riesen, Roman Albin (STUDENTS)" userId="7668e920-a36c-4fa6-af6c-bacf5cd5cb40" providerId="ADAL" clId="{9007ED76-47B2-4257-94C9-9FF652ED1684}" dt="2022-06-02T22:46:08.142" v="482" actId="478"/>
          <ac:spMkLst>
            <pc:docMk/>
            <pc:sldMk cId="1392453123" sldId="265"/>
            <ac:spMk id="35" creationId="{F6AAB707-3EC7-4486-A202-D9732BD20AEC}"/>
          </ac:spMkLst>
        </pc:spChg>
        <pc:spChg chg="del mod">
          <ac:chgData name="Riesen, Roman Albin (STUDENTS)" userId="7668e920-a36c-4fa6-af6c-bacf5cd5cb40" providerId="ADAL" clId="{9007ED76-47B2-4257-94C9-9FF652ED1684}" dt="2022-06-02T22:47:36.391" v="519" actId="478"/>
          <ac:spMkLst>
            <pc:docMk/>
            <pc:sldMk cId="1392453123" sldId="265"/>
            <ac:spMk id="36" creationId="{59D2B98C-C125-4A28-BCFA-ED22CFC78E0A}"/>
          </ac:spMkLst>
        </pc:spChg>
        <pc:spChg chg="del mod">
          <ac:chgData name="Riesen, Roman Albin (STUDENTS)" userId="7668e920-a36c-4fa6-af6c-bacf5cd5cb40" providerId="ADAL" clId="{9007ED76-47B2-4257-94C9-9FF652ED1684}" dt="2022-06-02T22:47:31.319" v="514" actId="478"/>
          <ac:spMkLst>
            <pc:docMk/>
            <pc:sldMk cId="1392453123" sldId="265"/>
            <ac:spMk id="37" creationId="{0390CE5B-9A51-418E-9930-D6386FE7C2E9}"/>
          </ac:spMkLst>
        </pc:spChg>
        <pc:spChg chg="del mod">
          <ac:chgData name="Riesen, Roman Albin (STUDENTS)" userId="7668e920-a36c-4fa6-af6c-bacf5cd5cb40" providerId="ADAL" clId="{9007ED76-47B2-4257-94C9-9FF652ED1684}" dt="2022-06-02T22:47:32.823" v="516" actId="478"/>
          <ac:spMkLst>
            <pc:docMk/>
            <pc:sldMk cId="1392453123" sldId="265"/>
            <ac:spMk id="38" creationId="{19F74259-4DB0-46D6-8F5D-A32CDEF45E06}"/>
          </ac:spMkLst>
        </pc:spChg>
        <pc:spChg chg="del mod">
          <ac:chgData name="Riesen, Roman Albin (STUDENTS)" userId="7668e920-a36c-4fa6-af6c-bacf5cd5cb40" providerId="ADAL" clId="{9007ED76-47B2-4257-94C9-9FF652ED1684}" dt="2022-06-02T22:46:04.159" v="479" actId="478"/>
          <ac:spMkLst>
            <pc:docMk/>
            <pc:sldMk cId="1392453123" sldId="265"/>
            <ac:spMk id="39" creationId="{3936673D-C15F-46BD-ABCE-6420290AA54F}"/>
          </ac:spMkLst>
        </pc:spChg>
        <pc:spChg chg="del mod">
          <ac:chgData name="Riesen, Roman Albin (STUDENTS)" userId="7668e920-a36c-4fa6-af6c-bacf5cd5cb40" providerId="ADAL" clId="{9007ED76-47B2-4257-94C9-9FF652ED1684}" dt="2022-06-02T22:42:37.519" v="420" actId="478"/>
          <ac:spMkLst>
            <pc:docMk/>
            <pc:sldMk cId="1392453123" sldId="265"/>
            <ac:spMk id="41" creationId="{C97F27BA-E287-4007-9417-542C1D094D4F}"/>
          </ac:spMkLst>
        </pc:spChg>
        <pc:spChg chg="del mod">
          <ac:chgData name="Riesen, Roman Albin (STUDENTS)" userId="7668e920-a36c-4fa6-af6c-bacf5cd5cb40" providerId="ADAL" clId="{9007ED76-47B2-4257-94C9-9FF652ED1684}" dt="2022-06-02T22:42:40.806" v="423" actId="478"/>
          <ac:spMkLst>
            <pc:docMk/>
            <pc:sldMk cId="1392453123" sldId="265"/>
            <ac:spMk id="42" creationId="{432A26D1-1DA8-4300-8BDD-3798E50C69D7}"/>
          </ac:spMkLst>
        </pc:spChg>
        <pc:spChg chg="del mod">
          <ac:chgData name="Riesen, Roman Albin (STUDENTS)" userId="7668e920-a36c-4fa6-af6c-bacf5cd5cb40" providerId="ADAL" clId="{9007ED76-47B2-4257-94C9-9FF652ED1684}" dt="2022-06-02T22:42:44.358" v="426" actId="478"/>
          <ac:spMkLst>
            <pc:docMk/>
            <pc:sldMk cId="1392453123" sldId="265"/>
            <ac:spMk id="43" creationId="{11404EE6-33FF-4194-AC28-3706F5393654}"/>
          </ac:spMkLst>
        </pc:spChg>
        <pc:spChg chg="del mod topLvl">
          <ac:chgData name="Riesen, Roman Albin (STUDENTS)" userId="7668e920-a36c-4fa6-af6c-bacf5cd5cb40" providerId="ADAL" clId="{9007ED76-47B2-4257-94C9-9FF652ED1684}" dt="2022-06-02T22:42:54.414" v="432" actId="478"/>
          <ac:spMkLst>
            <pc:docMk/>
            <pc:sldMk cId="1392453123" sldId="265"/>
            <ac:spMk id="44" creationId="{DF49303D-ACFE-4802-99DB-7671AFA66E1A}"/>
          </ac:spMkLst>
        </pc:spChg>
        <pc:spChg chg="del mod">
          <ac:chgData name="Riesen, Roman Albin (STUDENTS)" userId="7668e920-a36c-4fa6-af6c-bacf5cd5cb40" providerId="ADAL" clId="{9007ED76-47B2-4257-94C9-9FF652ED1684}" dt="2022-06-02T22:42:47.662" v="429" actId="478"/>
          <ac:spMkLst>
            <pc:docMk/>
            <pc:sldMk cId="1392453123" sldId="265"/>
            <ac:spMk id="45" creationId="{B0404EBF-B3AC-4F35-B9E6-94CE3FD682F1}"/>
          </ac:spMkLst>
        </pc:spChg>
        <pc:spChg chg="mod topLvl">
          <ac:chgData name="Riesen, Roman Albin (STUDENTS)" userId="7668e920-a36c-4fa6-af6c-bacf5cd5cb40" providerId="ADAL" clId="{9007ED76-47B2-4257-94C9-9FF652ED1684}" dt="2022-06-02T22:44:59.679" v="465" actId="164"/>
          <ac:spMkLst>
            <pc:docMk/>
            <pc:sldMk cId="1392453123" sldId="265"/>
            <ac:spMk id="46" creationId="{6C318224-C8C4-4FC4-9133-5F4C5064661B}"/>
          </ac:spMkLst>
        </pc:spChg>
        <pc:spChg chg="add mod">
          <ac:chgData name="Riesen, Roman Albin (STUDENTS)" userId="7668e920-a36c-4fa6-af6c-bacf5cd5cb40" providerId="ADAL" clId="{9007ED76-47B2-4257-94C9-9FF652ED1684}" dt="2022-06-02T22:53:11.574" v="656" actId="207"/>
          <ac:spMkLst>
            <pc:docMk/>
            <pc:sldMk cId="1392453123" sldId="265"/>
            <ac:spMk id="47" creationId="{6A4939A9-3E6F-417C-AA6F-29FB0F5DF348}"/>
          </ac:spMkLst>
        </pc:spChg>
        <pc:spChg chg="add mod">
          <ac:chgData name="Riesen, Roman Albin (STUDENTS)" userId="7668e920-a36c-4fa6-af6c-bacf5cd5cb40" providerId="ADAL" clId="{9007ED76-47B2-4257-94C9-9FF652ED1684}" dt="2022-06-02T22:52:18.447" v="639" actId="20577"/>
          <ac:spMkLst>
            <pc:docMk/>
            <pc:sldMk cId="1392453123" sldId="265"/>
            <ac:spMk id="48" creationId="{C8BF768B-F918-403E-9403-30EB870E9245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53" creationId="{C91F9376-29BF-466D-94AA-8D3F6C950CEF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54" creationId="{79614A35-53B4-4063-94D5-B870F53CA747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55" creationId="{4587B1B2-BAE6-4956-BA77-4C5444138533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56" creationId="{6FD1F86C-6DE0-4B8A-BF8A-68E21034FE1F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57" creationId="{8EBE0E73-A11E-4D52-8BDC-3573CB5E25D7}"/>
          </ac:spMkLst>
        </pc:spChg>
        <pc:spChg chg="mod">
          <ac:chgData name="Riesen, Roman Albin (STUDENTS)" userId="7668e920-a36c-4fa6-af6c-bacf5cd5cb40" providerId="ADAL" clId="{9007ED76-47B2-4257-94C9-9FF652ED1684}" dt="2022-06-02T22:46:16.351" v="486" actId="20577"/>
          <ac:spMkLst>
            <pc:docMk/>
            <pc:sldMk cId="1392453123" sldId="265"/>
            <ac:spMk id="58" creationId="{E17054AC-248E-4FDF-900A-A46B7E9814C4}"/>
          </ac:spMkLst>
        </pc:spChg>
        <pc:spChg chg="mod">
          <ac:chgData name="Riesen, Roman Albin (STUDENTS)" userId="7668e920-a36c-4fa6-af6c-bacf5cd5cb40" providerId="ADAL" clId="{9007ED76-47B2-4257-94C9-9FF652ED1684}" dt="2022-06-02T22:46:17.430" v="487" actId="20577"/>
          <ac:spMkLst>
            <pc:docMk/>
            <pc:sldMk cId="1392453123" sldId="265"/>
            <ac:spMk id="59" creationId="{F86354BE-9455-4C60-8CE0-53137341D83E}"/>
          </ac:spMkLst>
        </pc:spChg>
        <pc:spChg chg="mod">
          <ac:chgData name="Riesen, Roman Albin (STUDENTS)" userId="7668e920-a36c-4fa6-af6c-bacf5cd5cb40" providerId="ADAL" clId="{9007ED76-47B2-4257-94C9-9FF652ED1684}" dt="2022-06-02T22:46:20.727" v="490" actId="20577"/>
          <ac:spMkLst>
            <pc:docMk/>
            <pc:sldMk cId="1392453123" sldId="265"/>
            <ac:spMk id="60" creationId="{304A735C-F8B8-4391-B79D-23C729FD692F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61" creationId="{D4695ACB-C534-4438-A49E-C65FE8EADF84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62" creationId="{A4ABDDEE-D7EB-4E5C-9C22-4F87D9BA86E0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63" creationId="{FF4DDD30-4F9F-46D6-AA0F-B6B8CD9EAAFF}"/>
          </ac:spMkLst>
        </pc:spChg>
        <pc:spChg chg="mod">
          <ac:chgData name="Riesen, Roman Albin (STUDENTS)" userId="7668e920-a36c-4fa6-af6c-bacf5cd5cb40" providerId="ADAL" clId="{9007ED76-47B2-4257-94C9-9FF652ED1684}" dt="2022-06-02T22:46:52.238" v="506" actId="20577"/>
          <ac:spMkLst>
            <pc:docMk/>
            <pc:sldMk cId="1392453123" sldId="265"/>
            <ac:spMk id="64" creationId="{8821FB9B-16A2-4D98-B762-974D6DB3243D}"/>
          </ac:spMkLst>
        </pc:spChg>
        <pc:spChg chg="mod">
          <ac:chgData name="Riesen, Roman Albin (STUDENTS)" userId="7668e920-a36c-4fa6-af6c-bacf5cd5cb40" providerId="ADAL" clId="{9007ED76-47B2-4257-94C9-9FF652ED1684}" dt="2022-06-02T22:46:50.262" v="504" actId="20577"/>
          <ac:spMkLst>
            <pc:docMk/>
            <pc:sldMk cId="1392453123" sldId="265"/>
            <ac:spMk id="65" creationId="{747A20A0-2734-4E7C-BAC7-188977F74470}"/>
          </ac:spMkLst>
        </pc:spChg>
        <pc:spChg chg="mod">
          <ac:chgData name="Riesen, Roman Albin (STUDENTS)" userId="7668e920-a36c-4fa6-af6c-bacf5cd5cb40" providerId="ADAL" clId="{9007ED76-47B2-4257-94C9-9FF652ED1684}" dt="2022-06-02T22:46:45.751" v="502" actId="20577"/>
          <ac:spMkLst>
            <pc:docMk/>
            <pc:sldMk cId="1392453123" sldId="265"/>
            <ac:spMk id="66" creationId="{5FBA3B93-E179-45C3-B4B0-108F05D91E3D}"/>
          </ac:spMkLst>
        </pc:spChg>
        <pc:spChg chg="mod">
          <ac:chgData name="Riesen, Roman Albin (STUDENTS)" userId="7668e920-a36c-4fa6-af6c-bacf5cd5cb40" providerId="ADAL" clId="{9007ED76-47B2-4257-94C9-9FF652ED1684}" dt="2022-06-02T22:45:13.618" v="468"/>
          <ac:spMkLst>
            <pc:docMk/>
            <pc:sldMk cId="1392453123" sldId="265"/>
            <ac:spMk id="67" creationId="{736C16BC-EFDC-4D88-B365-25032AE1E3A7}"/>
          </ac:spMkLst>
        </pc:spChg>
        <pc:spChg chg="add mod">
          <ac:chgData name="Riesen, Roman Albin (STUDENTS)" userId="7668e920-a36c-4fa6-af6c-bacf5cd5cb40" providerId="ADAL" clId="{9007ED76-47B2-4257-94C9-9FF652ED1684}" dt="2022-06-02T22:50:10.879" v="619" actId="1076"/>
          <ac:spMkLst>
            <pc:docMk/>
            <pc:sldMk cId="1392453123" sldId="265"/>
            <ac:spMk id="68" creationId="{81905B37-8CAF-4FEA-9AE7-16D06B615442}"/>
          </ac:spMkLst>
        </pc:spChg>
        <pc:spChg chg="add mod">
          <ac:chgData name="Riesen, Roman Albin (STUDENTS)" userId="7668e920-a36c-4fa6-af6c-bacf5cd5cb40" providerId="ADAL" clId="{9007ED76-47B2-4257-94C9-9FF652ED1684}" dt="2022-06-02T22:50:10.879" v="619" actId="1076"/>
          <ac:spMkLst>
            <pc:docMk/>
            <pc:sldMk cId="1392453123" sldId="265"/>
            <ac:spMk id="69" creationId="{88C89A1F-96AF-4225-95B3-3584683037C1}"/>
          </ac:spMkLst>
        </pc:spChg>
        <pc:spChg chg="add mod">
          <ac:chgData name="Riesen, Roman Albin (STUDENTS)" userId="7668e920-a36c-4fa6-af6c-bacf5cd5cb40" providerId="ADAL" clId="{9007ED76-47B2-4257-94C9-9FF652ED1684}" dt="2022-06-02T22:50:10.879" v="619" actId="1076"/>
          <ac:spMkLst>
            <pc:docMk/>
            <pc:sldMk cId="1392453123" sldId="265"/>
            <ac:spMk id="70" creationId="{C35DB832-0576-47F8-853E-B300FDE0F23F}"/>
          </ac:spMkLst>
        </pc:spChg>
        <pc:spChg chg="add mod">
          <ac:chgData name="Riesen, Roman Albin (STUDENTS)" userId="7668e920-a36c-4fa6-af6c-bacf5cd5cb40" providerId="ADAL" clId="{9007ED76-47B2-4257-94C9-9FF652ED1684}" dt="2022-06-02T22:50:10.879" v="619" actId="1076"/>
          <ac:spMkLst>
            <pc:docMk/>
            <pc:sldMk cId="1392453123" sldId="265"/>
            <ac:spMk id="71" creationId="{14254FA7-2197-4D53-8708-84E644434743}"/>
          </ac:spMkLst>
        </pc:spChg>
        <pc:spChg chg="add mod">
          <ac:chgData name="Riesen, Roman Albin (STUDENTS)" userId="7668e920-a36c-4fa6-af6c-bacf5cd5cb40" providerId="ADAL" clId="{9007ED76-47B2-4257-94C9-9FF652ED1684}" dt="2022-06-02T22:50:10.879" v="619" actId="1076"/>
          <ac:spMkLst>
            <pc:docMk/>
            <pc:sldMk cId="1392453123" sldId="265"/>
            <ac:spMk id="72" creationId="{B104FA1D-6414-4C82-8DF4-B4735376BE1B}"/>
          </ac:spMkLst>
        </pc:spChg>
        <pc:spChg chg="add mod">
          <ac:chgData name="Riesen, Roman Albin (STUDENTS)" userId="7668e920-a36c-4fa6-af6c-bacf5cd5cb40" providerId="ADAL" clId="{9007ED76-47B2-4257-94C9-9FF652ED1684}" dt="2022-06-02T22:50:10.879" v="619" actId="1076"/>
          <ac:spMkLst>
            <pc:docMk/>
            <pc:sldMk cId="1392453123" sldId="265"/>
            <ac:spMk id="73" creationId="{77C4B903-E5B7-4DBA-8630-1BBAD29EA643}"/>
          </ac:spMkLst>
        </pc:spChg>
        <pc:grpChg chg="add del mod">
          <ac:chgData name="Riesen, Roman Albin (STUDENTS)" userId="7668e920-a36c-4fa6-af6c-bacf5cd5cb40" providerId="ADAL" clId="{9007ED76-47B2-4257-94C9-9FF652ED1684}" dt="2022-06-02T22:45:43.743" v="473" actId="478"/>
          <ac:grpSpMkLst>
            <pc:docMk/>
            <pc:sldMk cId="1392453123" sldId="265"/>
            <ac:grpSpMk id="18" creationId="{AF6C8B73-0F7F-41AA-8A65-D3A1B5FB2F3C}"/>
          </ac:grpSpMkLst>
        </pc:grpChg>
        <pc:grpChg chg="add del mod">
          <ac:chgData name="Riesen, Roman Albin (STUDENTS)" userId="7668e920-a36c-4fa6-af6c-bacf5cd5cb40" providerId="ADAL" clId="{9007ED76-47B2-4257-94C9-9FF652ED1684}" dt="2022-06-02T22:41:36.511" v="405"/>
          <ac:grpSpMkLst>
            <pc:docMk/>
            <pc:sldMk cId="1392453123" sldId="265"/>
            <ac:grpSpMk id="19" creationId="{7016850D-DF1C-44DC-9633-81180EAC6374}"/>
          </ac:grpSpMkLst>
        </pc:grpChg>
        <pc:grpChg chg="add del mod">
          <ac:chgData name="Riesen, Roman Albin (STUDENTS)" userId="7668e920-a36c-4fa6-af6c-bacf5cd5cb40" providerId="ADAL" clId="{9007ED76-47B2-4257-94C9-9FF652ED1684}" dt="2022-06-02T22:47:44.822" v="526" actId="478"/>
          <ac:grpSpMkLst>
            <pc:docMk/>
            <pc:sldMk cId="1392453123" sldId="265"/>
            <ac:grpSpMk id="26" creationId="{00D131FB-F58B-4BC2-9D86-DFE868CD428D}"/>
          </ac:grpSpMkLst>
        </pc:grpChg>
        <pc:grpChg chg="add del mod">
          <ac:chgData name="Riesen, Roman Albin (STUDENTS)" userId="7668e920-a36c-4fa6-af6c-bacf5cd5cb40" providerId="ADAL" clId="{9007ED76-47B2-4257-94C9-9FF652ED1684}" dt="2022-06-02T22:47:32.823" v="516" actId="478"/>
          <ac:grpSpMkLst>
            <pc:docMk/>
            <pc:sldMk cId="1392453123" sldId="265"/>
            <ac:grpSpMk id="33" creationId="{4A132633-A629-498B-B789-E152081490B6}"/>
          </ac:grpSpMkLst>
        </pc:grpChg>
        <pc:grpChg chg="add del mod">
          <ac:chgData name="Riesen, Roman Albin (STUDENTS)" userId="7668e920-a36c-4fa6-af6c-bacf5cd5cb40" providerId="ADAL" clId="{9007ED76-47B2-4257-94C9-9FF652ED1684}" dt="2022-06-02T22:42:54.414" v="432" actId="478"/>
          <ac:grpSpMkLst>
            <pc:docMk/>
            <pc:sldMk cId="1392453123" sldId="265"/>
            <ac:grpSpMk id="40" creationId="{369BBFE6-B751-4E53-8B61-A375C972DE27}"/>
          </ac:grpSpMkLst>
        </pc:grpChg>
        <pc:grpChg chg="add del mod">
          <ac:chgData name="Riesen, Roman Albin (STUDENTS)" userId="7668e920-a36c-4fa6-af6c-bacf5cd5cb40" providerId="ADAL" clId="{9007ED76-47B2-4257-94C9-9FF652ED1684}" dt="2022-06-02T22:50:10.879" v="619" actId="1076"/>
          <ac:grpSpMkLst>
            <pc:docMk/>
            <pc:sldMk cId="1392453123" sldId="265"/>
            <ac:grpSpMk id="49" creationId="{7CC2704D-AD50-4EA8-B65B-C414ED7DB772}"/>
          </ac:grpSpMkLst>
        </pc:grpChg>
        <pc:grpChg chg="add mod">
          <ac:chgData name="Riesen, Roman Albin (STUDENTS)" userId="7668e920-a36c-4fa6-af6c-bacf5cd5cb40" providerId="ADAL" clId="{9007ED76-47B2-4257-94C9-9FF652ED1684}" dt="2022-06-02T22:50:20.152" v="622" actId="1076"/>
          <ac:grpSpMkLst>
            <pc:docMk/>
            <pc:sldMk cId="1392453123" sldId="265"/>
            <ac:grpSpMk id="50" creationId="{B5EB97DA-A7A8-4246-ABE3-EBE091F23BFD}"/>
          </ac:grpSpMkLst>
        </pc:grpChg>
        <pc:grpChg chg="mod">
          <ac:chgData name="Riesen, Roman Albin (STUDENTS)" userId="7668e920-a36c-4fa6-af6c-bacf5cd5cb40" providerId="ADAL" clId="{9007ED76-47B2-4257-94C9-9FF652ED1684}" dt="2022-06-02T22:45:13.618" v="468"/>
          <ac:grpSpMkLst>
            <pc:docMk/>
            <pc:sldMk cId="1392453123" sldId="265"/>
            <ac:grpSpMk id="51" creationId="{0155462E-4F7E-47D4-BDD2-1EBB6B322D86}"/>
          </ac:grpSpMkLst>
        </pc:grpChg>
        <pc:grpChg chg="mod">
          <ac:chgData name="Riesen, Roman Albin (STUDENTS)" userId="7668e920-a36c-4fa6-af6c-bacf5cd5cb40" providerId="ADAL" clId="{9007ED76-47B2-4257-94C9-9FF652ED1684}" dt="2022-06-02T22:45:13.618" v="468"/>
          <ac:grpSpMkLst>
            <pc:docMk/>
            <pc:sldMk cId="1392453123" sldId="265"/>
            <ac:grpSpMk id="52" creationId="{5BCEF330-ACF7-475F-8A5D-377E19E4D206}"/>
          </ac:grpSpMkLst>
        </pc:grpChg>
        <pc:picChg chg="del">
          <ac:chgData name="Riesen, Roman Albin (STUDENTS)" userId="7668e920-a36c-4fa6-af6c-bacf5cd5cb40" providerId="ADAL" clId="{9007ED76-47B2-4257-94C9-9FF652ED1684}" dt="2022-06-02T22:33:51.334" v="270" actId="478"/>
          <ac:picMkLst>
            <pc:docMk/>
            <pc:sldMk cId="1392453123" sldId="265"/>
            <ac:picMk id="5" creationId="{1EFAC9D3-D615-439B-92A8-287BAD9E18AD}"/>
          </ac:picMkLst>
        </pc:picChg>
        <pc:picChg chg="add mod">
          <ac:chgData name="Riesen, Roman Albin (STUDENTS)" userId="7668e920-a36c-4fa6-af6c-bacf5cd5cb40" providerId="ADAL" clId="{9007ED76-47B2-4257-94C9-9FF652ED1684}" dt="2022-06-02T22:50:23.905" v="623" actId="1076"/>
          <ac:picMkLst>
            <pc:docMk/>
            <pc:sldMk cId="1392453123" sldId="265"/>
            <ac:picMk id="75" creationId="{50EE7A12-A7AB-49CD-B4FE-65DA4565D3BE}"/>
          </ac:picMkLst>
        </pc:picChg>
        <pc:cxnChg chg="add mod">
          <ac:chgData name="Riesen, Roman Albin (STUDENTS)" userId="7668e920-a36c-4fa6-af6c-bacf5cd5cb40" providerId="ADAL" clId="{9007ED76-47B2-4257-94C9-9FF652ED1684}" dt="2022-06-02T22:50:14.414" v="620" actId="14100"/>
          <ac:cxnSpMkLst>
            <pc:docMk/>
            <pc:sldMk cId="1392453123" sldId="265"/>
            <ac:cxnSpMk id="77" creationId="{4C08C712-B76D-4CB7-BD18-6CE341ACA18B}"/>
          </ac:cxnSpMkLst>
        </pc:cxnChg>
      </pc:sldChg>
      <pc:sldChg chg="delSp modSp add mod ord">
        <pc:chgData name="Riesen, Roman Albin (STUDENTS)" userId="7668e920-a36c-4fa6-af6c-bacf5cd5cb40" providerId="ADAL" clId="{9007ED76-47B2-4257-94C9-9FF652ED1684}" dt="2022-06-02T22:45:37.951" v="472" actId="1076"/>
        <pc:sldMkLst>
          <pc:docMk/>
          <pc:sldMk cId="324556876" sldId="266"/>
        </pc:sldMkLst>
        <pc:spChg chg="del">
          <ac:chgData name="Riesen, Roman Albin (STUDENTS)" userId="7668e920-a36c-4fa6-af6c-bacf5cd5cb40" providerId="ADAL" clId="{9007ED76-47B2-4257-94C9-9FF652ED1684}" dt="2022-06-02T22:45:29.527" v="471" actId="478"/>
          <ac:spMkLst>
            <pc:docMk/>
            <pc:sldMk cId="324556876" sldId="266"/>
            <ac:spMk id="46" creationId="{6C318224-C8C4-4FC4-9133-5F4C5064661B}"/>
          </ac:spMkLst>
        </pc:spChg>
        <pc:spChg chg="del">
          <ac:chgData name="Riesen, Roman Albin (STUDENTS)" userId="7668e920-a36c-4fa6-af6c-bacf5cd5cb40" providerId="ADAL" clId="{9007ED76-47B2-4257-94C9-9FF652ED1684}" dt="2022-06-02T22:45:29.527" v="471" actId="478"/>
          <ac:spMkLst>
            <pc:docMk/>
            <pc:sldMk cId="324556876" sldId="266"/>
            <ac:spMk id="47" creationId="{6A4939A9-3E6F-417C-AA6F-29FB0F5DF348}"/>
          </ac:spMkLst>
        </pc:spChg>
        <pc:spChg chg="del">
          <ac:chgData name="Riesen, Roman Albin (STUDENTS)" userId="7668e920-a36c-4fa6-af6c-bacf5cd5cb40" providerId="ADAL" clId="{9007ED76-47B2-4257-94C9-9FF652ED1684}" dt="2022-06-02T22:45:29.527" v="471" actId="478"/>
          <ac:spMkLst>
            <pc:docMk/>
            <pc:sldMk cId="324556876" sldId="266"/>
            <ac:spMk id="48" creationId="{C8BF768B-F918-403E-9403-30EB870E9245}"/>
          </ac:spMkLst>
        </pc:spChg>
        <pc:grpChg chg="mod">
          <ac:chgData name="Riesen, Roman Albin (STUDENTS)" userId="7668e920-a36c-4fa6-af6c-bacf5cd5cb40" providerId="ADAL" clId="{9007ED76-47B2-4257-94C9-9FF652ED1684}" dt="2022-06-02T22:45:37.951" v="472" actId="1076"/>
          <ac:grpSpMkLst>
            <pc:docMk/>
            <pc:sldMk cId="324556876" sldId="266"/>
            <ac:grpSpMk id="18" creationId="{AF6C8B73-0F7F-41AA-8A65-D3A1B5FB2F3C}"/>
          </ac:grpSpMkLst>
        </pc:grpChg>
        <pc:grpChg chg="del">
          <ac:chgData name="Riesen, Roman Albin (STUDENTS)" userId="7668e920-a36c-4fa6-af6c-bacf5cd5cb40" providerId="ADAL" clId="{9007ED76-47B2-4257-94C9-9FF652ED1684}" dt="2022-06-02T22:45:29.527" v="471" actId="478"/>
          <ac:grpSpMkLst>
            <pc:docMk/>
            <pc:sldMk cId="324556876" sldId="266"/>
            <ac:grpSpMk id="26" creationId="{00D131FB-F58B-4BC2-9D86-DFE868CD428D}"/>
          </ac:grpSpMkLst>
        </pc:grpChg>
        <pc:grpChg chg="del">
          <ac:chgData name="Riesen, Roman Albin (STUDENTS)" userId="7668e920-a36c-4fa6-af6c-bacf5cd5cb40" providerId="ADAL" clId="{9007ED76-47B2-4257-94C9-9FF652ED1684}" dt="2022-06-02T22:45:29.527" v="471" actId="478"/>
          <ac:grpSpMkLst>
            <pc:docMk/>
            <pc:sldMk cId="324556876" sldId="266"/>
            <ac:grpSpMk id="33" creationId="{4A132633-A629-498B-B789-E152081490B6}"/>
          </ac:grpSpMkLst>
        </pc:grpChg>
      </pc:sldChg>
      <pc:sldChg chg="addSp delSp modSp add mod">
        <pc:chgData name="Riesen, Roman Albin (STUDENTS)" userId="7668e920-a36c-4fa6-af6c-bacf5cd5cb40" providerId="ADAL" clId="{9007ED76-47B2-4257-94C9-9FF652ED1684}" dt="2022-06-02T23:34:29.446" v="1095" actId="21"/>
        <pc:sldMkLst>
          <pc:docMk/>
          <pc:sldMk cId="1547056839" sldId="267"/>
        </pc:sldMkLst>
        <pc:spChg chg="mod">
          <ac:chgData name="Riesen, Roman Albin (STUDENTS)" userId="7668e920-a36c-4fa6-af6c-bacf5cd5cb40" providerId="ADAL" clId="{9007ED76-47B2-4257-94C9-9FF652ED1684}" dt="2022-06-02T23:34:14.445" v="1092" actId="20577"/>
          <ac:spMkLst>
            <pc:docMk/>
            <pc:sldMk cId="1547056839" sldId="267"/>
            <ac:spMk id="2" creationId="{4FB4CE5E-7025-412A-93EB-B406C9A93E0C}"/>
          </ac:spMkLst>
        </pc:spChg>
        <pc:spChg chg="add mod">
          <ac:chgData name="Riesen, Roman Albin (STUDENTS)" userId="7668e920-a36c-4fa6-af6c-bacf5cd5cb40" providerId="ADAL" clId="{9007ED76-47B2-4257-94C9-9FF652ED1684}" dt="2022-06-02T23:34:29.446" v="1095" actId="21"/>
          <ac:spMkLst>
            <pc:docMk/>
            <pc:sldMk cId="1547056839" sldId="267"/>
            <ac:spMk id="4" creationId="{C2232196-D5D7-42B3-ADD7-F8AEE9B34779}"/>
          </ac:spMkLst>
        </pc:spChg>
        <pc:spChg chg="add del mod">
          <ac:chgData name="Riesen, Roman Albin (STUDENTS)" userId="7668e920-a36c-4fa6-af6c-bacf5cd5cb40" providerId="ADAL" clId="{9007ED76-47B2-4257-94C9-9FF652ED1684}" dt="2022-06-02T23:34:29.446" v="1095" actId="21"/>
          <ac:spMkLst>
            <pc:docMk/>
            <pc:sldMk cId="1547056839" sldId="267"/>
            <ac:spMk id="33" creationId="{9158E10F-955D-475F-BA7C-23F6BD9F73DC}"/>
          </ac:spMkLst>
        </pc:spChg>
        <pc:spChg chg="mod topLvl">
          <ac:chgData name="Riesen, Roman Albin (STUDENTS)" userId="7668e920-a36c-4fa6-af6c-bacf5cd5cb40" providerId="ADAL" clId="{9007ED76-47B2-4257-94C9-9FF652ED1684}" dt="2022-06-02T23:06:06.802" v="708" actId="1076"/>
          <ac:spMkLst>
            <pc:docMk/>
            <pc:sldMk cId="1547056839" sldId="267"/>
            <ac:spMk id="53" creationId="{C91F9376-29BF-466D-94AA-8D3F6C950CEF}"/>
          </ac:spMkLst>
        </pc:spChg>
        <pc:spChg chg="del mod topLvl">
          <ac:chgData name="Riesen, Roman Albin (STUDENTS)" userId="7668e920-a36c-4fa6-af6c-bacf5cd5cb40" providerId="ADAL" clId="{9007ED76-47B2-4257-94C9-9FF652ED1684}" dt="2022-06-02T22:57:05.975" v="705" actId="478"/>
          <ac:spMkLst>
            <pc:docMk/>
            <pc:sldMk cId="1547056839" sldId="267"/>
            <ac:spMk id="54" creationId="{79614A35-53B4-4063-94D5-B870F53CA747}"/>
          </ac:spMkLst>
        </pc:spChg>
        <pc:spChg chg="del">
          <ac:chgData name="Riesen, Roman Albin (STUDENTS)" userId="7668e920-a36c-4fa6-af6c-bacf5cd5cb40" providerId="ADAL" clId="{9007ED76-47B2-4257-94C9-9FF652ED1684}" dt="2022-06-02T22:56:22.375" v="670" actId="478"/>
          <ac:spMkLst>
            <pc:docMk/>
            <pc:sldMk cId="1547056839" sldId="267"/>
            <ac:spMk id="55" creationId="{4587B1B2-BAE6-4956-BA77-4C5444138533}"/>
          </ac:spMkLst>
        </pc:spChg>
        <pc:spChg chg="del">
          <ac:chgData name="Riesen, Roman Albin (STUDENTS)" userId="7668e920-a36c-4fa6-af6c-bacf5cd5cb40" providerId="ADAL" clId="{9007ED76-47B2-4257-94C9-9FF652ED1684}" dt="2022-06-02T22:56:41.672" v="688" actId="478"/>
          <ac:spMkLst>
            <pc:docMk/>
            <pc:sldMk cId="1547056839" sldId="267"/>
            <ac:spMk id="56" creationId="{6FD1F86C-6DE0-4B8A-BF8A-68E21034FE1F}"/>
          </ac:spMkLst>
        </pc:spChg>
        <pc:spChg chg="del mod">
          <ac:chgData name="Riesen, Roman Albin (STUDENTS)" userId="7668e920-a36c-4fa6-af6c-bacf5cd5cb40" providerId="ADAL" clId="{9007ED76-47B2-4257-94C9-9FF652ED1684}" dt="2022-06-02T22:56:44.215" v="691" actId="478"/>
          <ac:spMkLst>
            <pc:docMk/>
            <pc:sldMk cId="1547056839" sldId="267"/>
            <ac:spMk id="57" creationId="{8EBE0E73-A11E-4D52-8BDC-3573CB5E25D7}"/>
          </ac:spMkLst>
        </pc:spChg>
        <pc:spChg chg="del mod">
          <ac:chgData name="Riesen, Roman Albin (STUDENTS)" userId="7668e920-a36c-4fa6-af6c-bacf5cd5cb40" providerId="ADAL" clId="{9007ED76-47B2-4257-94C9-9FF652ED1684}" dt="2022-06-02T22:56:46.599" v="694" actId="478"/>
          <ac:spMkLst>
            <pc:docMk/>
            <pc:sldMk cId="1547056839" sldId="267"/>
            <ac:spMk id="58" creationId="{E17054AC-248E-4FDF-900A-A46B7E9814C4}"/>
          </ac:spMkLst>
        </pc:spChg>
        <pc:spChg chg="del mod">
          <ac:chgData name="Riesen, Roman Albin (STUDENTS)" userId="7668e920-a36c-4fa6-af6c-bacf5cd5cb40" providerId="ADAL" clId="{9007ED76-47B2-4257-94C9-9FF652ED1684}" dt="2022-06-02T22:56:48.535" v="696" actId="478"/>
          <ac:spMkLst>
            <pc:docMk/>
            <pc:sldMk cId="1547056839" sldId="267"/>
            <ac:spMk id="59" creationId="{F86354BE-9455-4C60-8CE0-53137341D83E}"/>
          </ac:spMkLst>
        </pc:spChg>
        <pc:spChg chg="del mod">
          <ac:chgData name="Riesen, Roman Albin (STUDENTS)" userId="7668e920-a36c-4fa6-af6c-bacf5cd5cb40" providerId="ADAL" clId="{9007ED76-47B2-4257-94C9-9FF652ED1684}" dt="2022-06-02T22:56:53.823" v="700" actId="478"/>
          <ac:spMkLst>
            <pc:docMk/>
            <pc:sldMk cId="1547056839" sldId="267"/>
            <ac:spMk id="60" creationId="{304A735C-F8B8-4391-B79D-23C729FD692F}"/>
          </ac:spMkLst>
        </pc:spChg>
        <pc:spChg chg="del">
          <ac:chgData name="Riesen, Roman Albin (STUDENTS)" userId="7668e920-a36c-4fa6-af6c-bacf5cd5cb40" providerId="ADAL" clId="{9007ED76-47B2-4257-94C9-9FF652ED1684}" dt="2022-06-02T22:56:40.504" v="687" actId="478"/>
          <ac:spMkLst>
            <pc:docMk/>
            <pc:sldMk cId="1547056839" sldId="267"/>
            <ac:spMk id="61" creationId="{D4695ACB-C534-4438-A49E-C65FE8EADF84}"/>
          </ac:spMkLst>
        </pc:spChg>
        <pc:spChg chg="del mod">
          <ac:chgData name="Riesen, Roman Albin (STUDENTS)" userId="7668e920-a36c-4fa6-af6c-bacf5cd5cb40" providerId="ADAL" clId="{9007ED76-47B2-4257-94C9-9FF652ED1684}" dt="2022-06-02T22:56:29.424" v="677" actId="478"/>
          <ac:spMkLst>
            <pc:docMk/>
            <pc:sldMk cId="1547056839" sldId="267"/>
            <ac:spMk id="62" creationId="{A4ABDDEE-D7EB-4E5C-9C22-4F87D9BA86E0}"/>
          </ac:spMkLst>
        </pc:spChg>
        <pc:spChg chg="del mod">
          <ac:chgData name="Riesen, Roman Albin (STUDENTS)" userId="7668e920-a36c-4fa6-af6c-bacf5cd5cb40" providerId="ADAL" clId="{9007ED76-47B2-4257-94C9-9FF652ED1684}" dt="2022-06-02T22:56:33.544" v="681" actId="478"/>
          <ac:spMkLst>
            <pc:docMk/>
            <pc:sldMk cId="1547056839" sldId="267"/>
            <ac:spMk id="63" creationId="{FF4DDD30-4F9F-46D6-AA0F-B6B8CD9EAAFF}"/>
          </ac:spMkLst>
        </pc:spChg>
        <pc:spChg chg="del">
          <ac:chgData name="Riesen, Roman Albin (STUDENTS)" userId="7668e920-a36c-4fa6-af6c-bacf5cd5cb40" providerId="ADAL" clId="{9007ED76-47B2-4257-94C9-9FF652ED1684}" dt="2022-06-02T22:56:31.448" v="679" actId="478"/>
          <ac:spMkLst>
            <pc:docMk/>
            <pc:sldMk cId="1547056839" sldId="267"/>
            <ac:spMk id="64" creationId="{8821FB9B-16A2-4D98-B762-974D6DB3243D}"/>
          </ac:spMkLst>
        </pc:spChg>
        <pc:spChg chg="del">
          <ac:chgData name="Riesen, Roman Albin (STUDENTS)" userId="7668e920-a36c-4fa6-af6c-bacf5cd5cb40" providerId="ADAL" clId="{9007ED76-47B2-4257-94C9-9FF652ED1684}" dt="2022-06-02T22:56:35.991" v="682" actId="478"/>
          <ac:spMkLst>
            <pc:docMk/>
            <pc:sldMk cId="1547056839" sldId="267"/>
            <ac:spMk id="65" creationId="{747A20A0-2734-4E7C-BAC7-188977F74470}"/>
          </ac:spMkLst>
        </pc:spChg>
        <pc:spChg chg="del mod">
          <ac:chgData name="Riesen, Roman Albin (STUDENTS)" userId="7668e920-a36c-4fa6-af6c-bacf5cd5cb40" providerId="ADAL" clId="{9007ED76-47B2-4257-94C9-9FF652ED1684}" dt="2022-06-02T22:56:38.919" v="686" actId="478"/>
          <ac:spMkLst>
            <pc:docMk/>
            <pc:sldMk cId="1547056839" sldId="267"/>
            <ac:spMk id="66" creationId="{5FBA3B93-E179-45C3-B4B0-108F05D91E3D}"/>
          </ac:spMkLst>
        </pc:spChg>
        <pc:spChg chg="del">
          <ac:chgData name="Riesen, Roman Albin (STUDENTS)" userId="7668e920-a36c-4fa6-af6c-bacf5cd5cb40" providerId="ADAL" clId="{9007ED76-47B2-4257-94C9-9FF652ED1684}" dt="2022-06-02T22:56:26.615" v="674" actId="478"/>
          <ac:spMkLst>
            <pc:docMk/>
            <pc:sldMk cId="1547056839" sldId="267"/>
            <ac:spMk id="67" creationId="{736C16BC-EFDC-4D88-B365-25032AE1E3A7}"/>
          </ac:spMkLst>
        </pc:spChg>
        <pc:spChg chg="del">
          <ac:chgData name="Riesen, Roman Albin (STUDENTS)" userId="7668e920-a36c-4fa6-af6c-bacf5cd5cb40" providerId="ADAL" clId="{9007ED76-47B2-4257-94C9-9FF652ED1684}" dt="2022-06-02T22:56:57.280" v="701" actId="478"/>
          <ac:spMkLst>
            <pc:docMk/>
            <pc:sldMk cId="1547056839" sldId="267"/>
            <ac:spMk id="68" creationId="{81905B37-8CAF-4FEA-9AE7-16D06B615442}"/>
          </ac:spMkLst>
        </pc:spChg>
        <pc:spChg chg="del">
          <ac:chgData name="Riesen, Roman Albin (STUDENTS)" userId="7668e920-a36c-4fa6-af6c-bacf5cd5cb40" providerId="ADAL" clId="{9007ED76-47B2-4257-94C9-9FF652ED1684}" dt="2022-06-02T22:56:57.280" v="701" actId="478"/>
          <ac:spMkLst>
            <pc:docMk/>
            <pc:sldMk cId="1547056839" sldId="267"/>
            <ac:spMk id="69" creationId="{88C89A1F-96AF-4225-95B3-3584683037C1}"/>
          </ac:spMkLst>
        </pc:spChg>
        <pc:spChg chg="del">
          <ac:chgData name="Riesen, Roman Albin (STUDENTS)" userId="7668e920-a36c-4fa6-af6c-bacf5cd5cb40" providerId="ADAL" clId="{9007ED76-47B2-4257-94C9-9FF652ED1684}" dt="2022-06-02T22:56:57.280" v="701" actId="478"/>
          <ac:spMkLst>
            <pc:docMk/>
            <pc:sldMk cId="1547056839" sldId="267"/>
            <ac:spMk id="70" creationId="{C35DB832-0576-47F8-853E-B300FDE0F23F}"/>
          </ac:spMkLst>
        </pc:spChg>
        <pc:spChg chg="del">
          <ac:chgData name="Riesen, Roman Albin (STUDENTS)" userId="7668e920-a36c-4fa6-af6c-bacf5cd5cb40" providerId="ADAL" clId="{9007ED76-47B2-4257-94C9-9FF652ED1684}" dt="2022-06-02T22:56:57.280" v="701" actId="478"/>
          <ac:spMkLst>
            <pc:docMk/>
            <pc:sldMk cId="1547056839" sldId="267"/>
            <ac:spMk id="71" creationId="{14254FA7-2197-4D53-8708-84E644434743}"/>
          </ac:spMkLst>
        </pc:spChg>
        <pc:spChg chg="del">
          <ac:chgData name="Riesen, Roman Albin (STUDENTS)" userId="7668e920-a36c-4fa6-af6c-bacf5cd5cb40" providerId="ADAL" clId="{9007ED76-47B2-4257-94C9-9FF652ED1684}" dt="2022-06-02T22:56:57.280" v="701" actId="478"/>
          <ac:spMkLst>
            <pc:docMk/>
            <pc:sldMk cId="1547056839" sldId="267"/>
            <ac:spMk id="72" creationId="{B104FA1D-6414-4C82-8DF4-B4735376BE1B}"/>
          </ac:spMkLst>
        </pc:spChg>
        <pc:spChg chg="del">
          <ac:chgData name="Riesen, Roman Albin (STUDENTS)" userId="7668e920-a36c-4fa6-af6c-bacf5cd5cb40" providerId="ADAL" clId="{9007ED76-47B2-4257-94C9-9FF652ED1684}" dt="2022-06-02T22:56:57.280" v="701" actId="478"/>
          <ac:spMkLst>
            <pc:docMk/>
            <pc:sldMk cId="1547056839" sldId="267"/>
            <ac:spMk id="73" creationId="{77C4B903-E5B7-4DBA-8630-1BBAD29EA643}"/>
          </ac:spMkLst>
        </pc:spChg>
        <pc:grpChg chg="del">
          <ac:chgData name="Riesen, Roman Albin (STUDENTS)" userId="7668e920-a36c-4fa6-af6c-bacf5cd5cb40" providerId="ADAL" clId="{9007ED76-47B2-4257-94C9-9FF652ED1684}" dt="2022-06-02T22:56:57.280" v="701" actId="478"/>
          <ac:grpSpMkLst>
            <pc:docMk/>
            <pc:sldMk cId="1547056839" sldId="267"/>
            <ac:grpSpMk id="49" creationId="{7CC2704D-AD50-4EA8-B65B-C414ED7DB772}"/>
          </ac:grpSpMkLst>
        </pc:grpChg>
        <pc:grpChg chg="add del">
          <ac:chgData name="Riesen, Roman Albin (STUDENTS)" userId="7668e920-a36c-4fa6-af6c-bacf5cd5cb40" providerId="ADAL" clId="{9007ED76-47B2-4257-94C9-9FF652ED1684}" dt="2022-06-02T22:57:05.975" v="705" actId="478"/>
          <ac:grpSpMkLst>
            <pc:docMk/>
            <pc:sldMk cId="1547056839" sldId="267"/>
            <ac:grpSpMk id="50" creationId="{B5EB97DA-A7A8-4246-ABE3-EBE091F23BFD}"/>
          </ac:grpSpMkLst>
        </pc:grpChg>
        <pc:grpChg chg="del">
          <ac:chgData name="Riesen, Roman Albin (STUDENTS)" userId="7668e920-a36c-4fa6-af6c-bacf5cd5cb40" providerId="ADAL" clId="{9007ED76-47B2-4257-94C9-9FF652ED1684}" dt="2022-06-02T22:56:35.991" v="682" actId="478"/>
          <ac:grpSpMkLst>
            <pc:docMk/>
            <pc:sldMk cId="1547056839" sldId="267"/>
            <ac:grpSpMk id="51" creationId="{0155462E-4F7E-47D4-BDD2-1EBB6B322D86}"/>
          </ac:grpSpMkLst>
        </pc:grpChg>
        <pc:grpChg chg="del">
          <ac:chgData name="Riesen, Roman Albin (STUDENTS)" userId="7668e920-a36c-4fa6-af6c-bacf5cd5cb40" providerId="ADAL" clId="{9007ED76-47B2-4257-94C9-9FF652ED1684}" dt="2022-06-02T22:56:48.535" v="696" actId="478"/>
          <ac:grpSpMkLst>
            <pc:docMk/>
            <pc:sldMk cId="1547056839" sldId="267"/>
            <ac:grpSpMk id="52" creationId="{5BCEF330-ACF7-475F-8A5D-377E19E4D206}"/>
          </ac:grpSpMkLst>
        </pc:grpChg>
        <pc:picChg chg="del">
          <ac:chgData name="Riesen, Roman Albin (STUDENTS)" userId="7668e920-a36c-4fa6-af6c-bacf5cd5cb40" providerId="ADAL" clId="{9007ED76-47B2-4257-94C9-9FF652ED1684}" dt="2022-06-02T22:57:01.359" v="704" actId="478"/>
          <ac:picMkLst>
            <pc:docMk/>
            <pc:sldMk cId="1547056839" sldId="267"/>
            <ac:picMk id="75" creationId="{50EE7A12-A7AB-49CD-B4FE-65DA4565D3BE}"/>
          </ac:picMkLst>
        </pc:picChg>
        <pc:cxnChg chg="del">
          <ac:chgData name="Riesen, Roman Albin (STUDENTS)" userId="7668e920-a36c-4fa6-af6c-bacf5cd5cb40" providerId="ADAL" clId="{9007ED76-47B2-4257-94C9-9FF652ED1684}" dt="2022-06-02T22:56:57.280" v="701" actId="478"/>
          <ac:cxnSpMkLst>
            <pc:docMk/>
            <pc:sldMk cId="1547056839" sldId="267"/>
            <ac:cxnSpMk id="77" creationId="{4C08C712-B76D-4CB7-BD18-6CE341ACA18B}"/>
          </ac:cxnSpMkLst>
        </pc:cxnChg>
      </pc:sldChg>
      <pc:sldChg chg="addSp delSp modSp add mod">
        <pc:chgData name="Riesen, Roman Albin (STUDENTS)" userId="7668e920-a36c-4fa6-af6c-bacf5cd5cb40" providerId="ADAL" clId="{9007ED76-47B2-4257-94C9-9FF652ED1684}" dt="2022-06-02T23:26:30.785" v="1012" actId="20577"/>
        <pc:sldMkLst>
          <pc:docMk/>
          <pc:sldMk cId="2673497388" sldId="268"/>
        </pc:sldMkLst>
        <pc:spChg chg="mod">
          <ac:chgData name="Riesen, Roman Albin (STUDENTS)" userId="7668e920-a36c-4fa6-af6c-bacf5cd5cb40" providerId="ADAL" clId="{9007ED76-47B2-4257-94C9-9FF652ED1684}" dt="2022-06-02T23:25:45.187" v="845" actId="20577"/>
          <ac:spMkLst>
            <pc:docMk/>
            <pc:sldMk cId="2673497388" sldId="268"/>
            <ac:spMk id="2" creationId="{4FB4CE5E-7025-412A-93EB-B406C9A93E0C}"/>
          </ac:spMkLst>
        </pc:spChg>
        <pc:spChg chg="add mod">
          <ac:chgData name="Riesen, Roman Albin (STUDENTS)" userId="7668e920-a36c-4fa6-af6c-bacf5cd5cb40" providerId="ADAL" clId="{9007ED76-47B2-4257-94C9-9FF652ED1684}" dt="2022-06-02T23:26:30.785" v="1012" actId="20577"/>
          <ac:spMkLst>
            <pc:docMk/>
            <pc:sldMk cId="2673497388" sldId="268"/>
            <ac:spMk id="4" creationId="{3B2F5183-02A6-4461-BB57-15D994914CD6}"/>
          </ac:spMkLst>
        </pc:spChg>
        <pc:spChg chg="del">
          <ac:chgData name="Riesen, Roman Albin (STUDENTS)" userId="7668e920-a36c-4fa6-af6c-bacf5cd5cb40" providerId="ADAL" clId="{9007ED76-47B2-4257-94C9-9FF652ED1684}" dt="2022-06-02T23:08:11.913" v="740" actId="478"/>
          <ac:spMkLst>
            <pc:docMk/>
            <pc:sldMk cId="2673497388" sldId="268"/>
            <ac:spMk id="53" creationId="{C91F9376-29BF-466D-94AA-8D3F6C950CEF}"/>
          </ac:spMkLst>
        </pc:spChg>
      </pc:sldChg>
      <pc:sldChg chg="addSp delSp modSp add mod ord">
        <pc:chgData name="Riesen, Roman Albin (STUDENTS)" userId="7668e920-a36c-4fa6-af6c-bacf5cd5cb40" providerId="ADAL" clId="{9007ED76-47B2-4257-94C9-9FF652ED1684}" dt="2022-06-02T23:34:30.935" v="1096"/>
        <pc:sldMkLst>
          <pc:docMk/>
          <pc:sldMk cId="4037922314" sldId="269"/>
        </pc:sldMkLst>
        <pc:spChg chg="mod">
          <ac:chgData name="Riesen, Roman Albin (STUDENTS)" userId="7668e920-a36c-4fa6-af6c-bacf5cd5cb40" providerId="ADAL" clId="{9007ED76-47B2-4257-94C9-9FF652ED1684}" dt="2022-06-02T23:30:24.114" v="1032" actId="20577"/>
          <ac:spMkLst>
            <pc:docMk/>
            <pc:sldMk cId="4037922314" sldId="269"/>
            <ac:spMk id="2" creationId="{4FB4CE5E-7025-412A-93EB-B406C9A93E0C}"/>
          </ac:spMkLst>
        </pc:spChg>
        <pc:spChg chg="add mod">
          <ac:chgData name="Riesen, Roman Albin (STUDENTS)" userId="7668e920-a36c-4fa6-af6c-bacf5cd5cb40" providerId="ADAL" clId="{9007ED76-47B2-4257-94C9-9FF652ED1684}" dt="2022-06-02T23:34:30.935" v="1096"/>
          <ac:spMkLst>
            <pc:docMk/>
            <pc:sldMk cId="4037922314" sldId="269"/>
            <ac:spMk id="4" creationId="{9651DA18-6560-4B3D-A274-F9D1BCF8D877}"/>
          </ac:spMkLst>
        </pc:spChg>
        <pc:spChg chg="del">
          <ac:chgData name="Riesen, Roman Albin (STUDENTS)" userId="7668e920-a36c-4fa6-af6c-bacf5cd5cb40" providerId="ADAL" clId="{9007ED76-47B2-4257-94C9-9FF652ED1684}" dt="2022-06-02T23:30:26.634" v="1033" actId="478"/>
          <ac:spMkLst>
            <pc:docMk/>
            <pc:sldMk cId="4037922314" sldId="269"/>
            <ac:spMk id="53" creationId="{C91F9376-29BF-466D-94AA-8D3F6C950CEF}"/>
          </ac:spMkLst>
        </pc:spChg>
      </pc:sldChg>
      <pc:sldChg chg="addSp delSp modSp add mod">
        <pc:chgData name="Riesen, Roman Albin (STUDENTS)" userId="7668e920-a36c-4fa6-af6c-bacf5cd5cb40" providerId="ADAL" clId="{9007ED76-47B2-4257-94C9-9FF652ED1684}" dt="2022-06-02T23:33:32.306" v="1082" actId="20577"/>
        <pc:sldMkLst>
          <pc:docMk/>
          <pc:sldMk cId="3947074653" sldId="270"/>
        </pc:sldMkLst>
        <pc:spChg chg="mod">
          <ac:chgData name="Riesen, Roman Albin (STUDENTS)" userId="7668e920-a36c-4fa6-af6c-bacf5cd5cb40" providerId="ADAL" clId="{9007ED76-47B2-4257-94C9-9FF652ED1684}" dt="2022-06-02T23:33:32.306" v="1082" actId="20577"/>
          <ac:spMkLst>
            <pc:docMk/>
            <pc:sldMk cId="3947074653" sldId="270"/>
            <ac:spMk id="2" creationId="{4FB4CE5E-7025-412A-93EB-B406C9A93E0C}"/>
          </ac:spMkLst>
        </pc:spChg>
        <pc:spChg chg="del mod">
          <ac:chgData name="Riesen, Roman Albin (STUDENTS)" userId="7668e920-a36c-4fa6-af6c-bacf5cd5cb40" providerId="ADAL" clId="{9007ED76-47B2-4257-94C9-9FF652ED1684}" dt="2022-06-02T23:32:03.403" v="1065" actId="22"/>
          <ac:spMkLst>
            <pc:docMk/>
            <pc:sldMk cId="3947074653" sldId="270"/>
            <ac:spMk id="4" creationId="{3B2F5183-02A6-4461-BB57-15D994914CD6}"/>
          </ac:spMkLst>
        </pc:spChg>
        <pc:picChg chg="add mod ord">
          <ac:chgData name="Riesen, Roman Albin (STUDENTS)" userId="7668e920-a36c-4fa6-af6c-bacf5cd5cb40" providerId="ADAL" clId="{9007ED76-47B2-4257-94C9-9FF652ED1684}" dt="2022-06-02T23:33:23.837" v="1069" actId="1076"/>
          <ac:picMkLst>
            <pc:docMk/>
            <pc:sldMk cId="3947074653" sldId="270"/>
            <ac:picMk id="5" creationId="{15C7A803-C935-40DC-A351-827ED5CF5168}"/>
          </ac:picMkLst>
        </pc:picChg>
      </pc:sldChg>
      <pc:sldChg chg="addSp delSp modSp add mod">
        <pc:chgData name="Riesen, Roman Albin (STUDENTS)" userId="7668e920-a36c-4fa6-af6c-bacf5cd5cb40" providerId="ADAL" clId="{9007ED76-47B2-4257-94C9-9FF652ED1684}" dt="2022-06-02T23:37:55.374" v="1118" actId="1076"/>
        <pc:sldMkLst>
          <pc:docMk/>
          <pc:sldMk cId="4117946527" sldId="271"/>
        </pc:sldMkLst>
        <pc:spChg chg="mod">
          <ac:chgData name="Riesen, Roman Albin (STUDENTS)" userId="7668e920-a36c-4fa6-af6c-bacf5cd5cb40" providerId="ADAL" clId="{9007ED76-47B2-4257-94C9-9FF652ED1684}" dt="2022-06-02T23:37:45.251" v="1113" actId="20577"/>
          <ac:spMkLst>
            <pc:docMk/>
            <pc:sldMk cId="4117946527" sldId="271"/>
            <ac:spMk id="2" creationId="{4FB4CE5E-7025-412A-93EB-B406C9A93E0C}"/>
          </ac:spMkLst>
        </pc:spChg>
        <pc:picChg chg="add mod">
          <ac:chgData name="Riesen, Roman Albin (STUDENTS)" userId="7668e920-a36c-4fa6-af6c-bacf5cd5cb40" providerId="ADAL" clId="{9007ED76-47B2-4257-94C9-9FF652ED1684}" dt="2022-06-02T23:37:55.374" v="1118" actId="1076"/>
          <ac:picMkLst>
            <pc:docMk/>
            <pc:sldMk cId="4117946527" sldId="271"/>
            <ac:picMk id="5" creationId="{4F73DC73-1C30-4861-BE9F-1729896909EC}"/>
          </ac:picMkLst>
        </pc:picChg>
        <pc:picChg chg="del">
          <ac:chgData name="Riesen, Roman Albin (STUDENTS)" userId="7668e920-a36c-4fa6-af6c-bacf5cd5cb40" providerId="ADAL" clId="{9007ED76-47B2-4257-94C9-9FF652ED1684}" dt="2022-06-02T23:37:40.675" v="1098" actId="478"/>
          <ac:picMkLst>
            <pc:docMk/>
            <pc:sldMk cId="4117946527" sldId="271"/>
            <ac:picMk id="1026" creationId="{4A1FFD78-312C-433B-A90E-4B0EDCE0B856}"/>
          </ac:picMkLst>
        </pc:picChg>
      </pc:sldChg>
      <pc:sldChg chg="add">
        <pc:chgData name="Riesen, Roman Albin (STUDENTS)" userId="7668e920-a36c-4fa6-af6c-bacf5cd5cb40" providerId="ADAL" clId="{9007ED76-47B2-4257-94C9-9FF652ED1684}" dt="2022-06-03T00:00:17.785" v="1119" actId="2890"/>
        <pc:sldMkLst>
          <pc:docMk/>
          <pc:sldMk cId="729787638" sldId="272"/>
        </pc:sldMkLst>
      </pc:sldChg>
      <pc:sldChg chg="addSp delSp modSp add mod">
        <pc:chgData name="Riesen, Roman Albin (STUDENTS)" userId="7668e920-a36c-4fa6-af6c-bacf5cd5cb40" providerId="ADAL" clId="{9007ED76-47B2-4257-94C9-9FF652ED1684}" dt="2022-06-03T00:22:32.939" v="1386" actId="313"/>
        <pc:sldMkLst>
          <pc:docMk/>
          <pc:sldMk cId="3652376278" sldId="273"/>
        </pc:sldMkLst>
        <pc:spChg chg="mod">
          <ac:chgData name="Riesen, Roman Albin (STUDENTS)" userId="7668e920-a36c-4fa6-af6c-bacf5cd5cb40" providerId="ADAL" clId="{9007ED76-47B2-4257-94C9-9FF652ED1684}" dt="2022-06-03T00:11:53.670" v="1145" actId="20577"/>
          <ac:spMkLst>
            <pc:docMk/>
            <pc:sldMk cId="3652376278" sldId="273"/>
            <ac:spMk id="2" creationId="{4FB4CE5E-7025-412A-93EB-B406C9A93E0C}"/>
          </ac:spMkLst>
        </pc:spChg>
        <pc:spChg chg="del mod">
          <ac:chgData name="Riesen, Roman Albin (STUDENTS)" userId="7668e920-a36c-4fa6-af6c-bacf5cd5cb40" providerId="ADAL" clId="{9007ED76-47B2-4257-94C9-9FF652ED1684}" dt="2022-06-03T00:11:47.132" v="1122" actId="22"/>
          <ac:spMkLst>
            <pc:docMk/>
            <pc:sldMk cId="3652376278" sldId="273"/>
            <ac:spMk id="4" creationId="{3B2F5183-02A6-4461-BB57-15D994914CD6}"/>
          </ac:spMkLst>
        </pc:spChg>
        <pc:spChg chg="add del">
          <ac:chgData name="Riesen, Roman Albin (STUDENTS)" userId="7668e920-a36c-4fa6-af6c-bacf5cd5cb40" providerId="ADAL" clId="{9007ED76-47B2-4257-94C9-9FF652ED1684}" dt="2022-06-03T00:13:04.968" v="1148" actId="22"/>
          <ac:spMkLst>
            <pc:docMk/>
            <pc:sldMk cId="3652376278" sldId="273"/>
            <ac:spMk id="7" creationId="{451DA143-68EC-4A6C-B720-2F4BB1769125}"/>
          </ac:spMkLst>
        </pc:spChg>
        <pc:spChg chg="add mod">
          <ac:chgData name="Riesen, Roman Albin (STUDENTS)" userId="7668e920-a36c-4fa6-af6c-bacf5cd5cb40" providerId="ADAL" clId="{9007ED76-47B2-4257-94C9-9FF652ED1684}" dt="2022-06-03T00:13:30.974" v="1229" actId="20577"/>
          <ac:spMkLst>
            <pc:docMk/>
            <pc:sldMk cId="3652376278" sldId="273"/>
            <ac:spMk id="8" creationId="{19EC4E59-B7E2-4A4B-85C1-72F51F756655}"/>
          </ac:spMkLst>
        </pc:spChg>
        <pc:spChg chg="add mod">
          <ac:chgData name="Riesen, Roman Albin (STUDENTS)" userId="7668e920-a36c-4fa6-af6c-bacf5cd5cb40" providerId="ADAL" clId="{9007ED76-47B2-4257-94C9-9FF652ED1684}" dt="2022-06-03T00:22:32.939" v="1386" actId="313"/>
          <ac:spMkLst>
            <pc:docMk/>
            <pc:sldMk cId="3652376278" sldId="273"/>
            <ac:spMk id="9" creationId="{9A166B07-8159-4F59-BC80-D40AB991A5B2}"/>
          </ac:spMkLst>
        </pc:spChg>
        <pc:picChg chg="add mod ord">
          <ac:chgData name="Riesen, Roman Albin (STUDENTS)" userId="7668e920-a36c-4fa6-af6c-bacf5cd5cb40" providerId="ADAL" clId="{9007ED76-47B2-4257-94C9-9FF652ED1684}" dt="2022-06-03T00:11:58.414" v="1146" actId="1076"/>
          <ac:picMkLst>
            <pc:docMk/>
            <pc:sldMk cId="3652376278" sldId="273"/>
            <ac:picMk id="5" creationId="{AC9AFC5D-96A1-49FA-BFD8-E2B7782098D1}"/>
          </ac:picMkLst>
        </pc:picChg>
      </pc:sldChg>
      <pc:sldChg chg="delSp modSp add mod">
        <pc:chgData name="Riesen, Roman Albin (STUDENTS)" userId="7668e920-a36c-4fa6-af6c-bacf5cd5cb40" providerId="ADAL" clId="{9007ED76-47B2-4257-94C9-9FF652ED1684}" dt="2022-06-03T00:16:26.134" v="1236" actId="478"/>
        <pc:sldMkLst>
          <pc:docMk/>
          <pc:sldMk cId="2311895155" sldId="274"/>
        </pc:sldMkLst>
        <pc:spChg chg="mod">
          <ac:chgData name="Riesen, Roman Albin (STUDENTS)" userId="7668e920-a36c-4fa6-af6c-bacf5cd5cb40" providerId="ADAL" clId="{9007ED76-47B2-4257-94C9-9FF652ED1684}" dt="2022-06-03T00:16:21.462" v="1235" actId="20577"/>
          <ac:spMkLst>
            <pc:docMk/>
            <pc:sldMk cId="2311895155" sldId="274"/>
            <ac:spMk id="2" creationId="{4FB4CE5E-7025-412A-93EB-B406C9A93E0C}"/>
          </ac:spMkLst>
        </pc:spChg>
        <pc:picChg chg="del">
          <ac:chgData name="Riesen, Roman Albin (STUDENTS)" userId="7668e920-a36c-4fa6-af6c-bacf5cd5cb40" providerId="ADAL" clId="{9007ED76-47B2-4257-94C9-9FF652ED1684}" dt="2022-06-03T00:16:26.134" v="1236" actId="478"/>
          <ac:picMkLst>
            <pc:docMk/>
            <pc:sldMk cId="2311895155" sldId="274"/>
            <ac:picMk id="5" creationId="{4F73DC73-1C30-4861-BE9F-1729896909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AC3F8-081A-456D-A9BD-E65032AC7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5CBFF5-D8F9-4A56-8698-76DAFEC4A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2DE02A-2DAB-4902-9E6E-8BDC14DE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9EB781-8830-4CA7-BA15-8B4C55F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602044-5403-43AA-A5CD-ECC105FB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B645A-6DB9-4BE0-91B7-8D664FFC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FB8A9C-1AD5-4F90-8715-4F2867A32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DA7E34-7716-4AB7-A034-75F35AAD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591A8B-5222-4FEF-B5ED-477A19E8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C94B9B-FDD4-4A3F-ABDA-872C6819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E9BE9F-DB85-40E5-BC56-6A28C1ECE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946B45-51EF-47EF-8667-C4E6C7E3C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8C2EF3-546A-41B5-B307-F526AD6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0926D9-3AB9-42F2-81C8-BBE53939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36669B-04F5-47CC-BE84-A3605103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6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0BD5C-76EF-420D-971E-2DECF285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22F1E-AD05-45F4-BCAB-FBEABA51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50D504-DCDC-45F8-8186-07783EEC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F0E712-4079-4CD4-BCD4-EC0107EF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97E53-21CD-448A-B8BE-413E840F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54F8A-34AD-4C9A-9D9D-6EC93547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81AB1F-1B34-42D5-903D-F6278CCC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75D944-7E42-4521-A3FB-680777D1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FF9F84-D063-4781-8FB1-0948098B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1CD410-999A-415C-8A39-EC672148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1F994-AC27-4FCA-97B5-474B5D4F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DD47A-2736-490F-B96A-D11A83CC5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70B0A3-0766-4FAA-A481-567F9F933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1EDDD9-AC53-427F-889A-16A7C32E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E7F5DE-18C5-489A-9EEF-5359305E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202CD4-E844-4220-8C49-4C2DAD2E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7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5DB1B-0647-4232-A620-7C98E441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1AAF94-E292-4745-9FA1-C8E7EDFA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1DF971-8897-4AE6-9F48-2C0421FF5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AFA513-315B-4690-8D8A-ECB40D066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3C12AE-BA50-4A7F-AE06-F8672387A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9BA292-A95C-4D13-BCBF-FC341814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4408E6E-ABC9-47C1-B7D6-2D6D487A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BFB622-6C5F-4872-A60A-DC69E43D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733D4-E2F6-4F13-ACAE-8FE77F4F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FCEA79-F256-4EBD-AA39-D9CC17A9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08A9C1-8DE2-4263-9714-8EDA81C1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9E6A3-675F-46F3-997D-6771C755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7DCE27-F768-4CB1-9F6B-BE85B9AF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932064-F5ED-446A-84AC-F4E60522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924108-A02A-40CE-B343-245391FA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9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7BC0E-E53D-4D3F-9683-A3AB204C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10AC13-48EE-4C2E-BD0F-F8C6E223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2BC1C5-D397-4FC9-80D4-8A35FDC9D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B7BE4A-43B9-49BC-890E-93FDFE88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C05B21-39B2-4A60-AA67-911D4649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0881EA-7A30-471D-B1DD-D12661F7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E9B96-D340-4909-83A3-213AD85B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4BC8EF-5DDF-4ED4-ABAC-9410D76D2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D729F8-2C2C-4108-981F-420F15174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FC42CD-081E-458D-8E66-8265DD4B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DD994F-0586-4563-9B6F-B20E9C96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6498B7-05EE-4104-B5EE-97CDB014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7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9A4E999-258F-458D-8F5E-F99AE78D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93830-A349-47DA-8971-3EED3113E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7F5040-FE04-4184-8BE8-BCF1B47AF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9DBB-2092-4D8F-B6C7-EA5CFA3BC48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D27F08-2115-4190-9A9A-0A9052E63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3AB3EB-F026-4CEB-AD1A-C48548CB8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DA0B-D2ED-4811-A20D-5189E729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mq.edu.au/~fcassez/bib/papers/wcet-2012.pdf" TargetMode="External"/><Relationship Id="rId2" Type="http://schemas.openxmlformats.org/officeDocument/2006/relationships/hyperlink" Target="https://slideshot.epfl.ch/play/sifakis2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-verimag.imag.fr/PEOPLE/Joseph.Sifakis/RecentPublications/2011/constraints-bliudze-sifakis-sc2011.pdf" TargetMode="External"/><Relationship Id="rId4" Type="http://schemas.openxmlformats.org/officeDocument/2006/relationships/hyperlink" Target="https://link.springer.com/chapter/10.1007/978-3-540-85361-9_3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843AA-35FE-41F2-A55C-0D38917E5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Introduction to BIP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5E7A9D-E1C0-4CA8-87D2-7135AA1FD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And a small outlook on how to apply it in the real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Interactions (Connectors between atoms)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DBCE137-5773-204A-70F6-771C252A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132879"/>
            <a:ext cx="6858000" cy="29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2F5183-02A6-4461-BB57-15D994914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38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Choose which transition gets sent</a:t>
            </a:r>
            <a:endParaRPr lang="en-US" dirty="0"/>
          </a:p>
          <a:p>
            <a:r>
              <a:rPr lang="en-US" dirty="0"/>
              <a:t>Can avoid Deadlocks (inside a component) by preemption by prioritizing the process (atom) that waited longer</a:t>
            </a:r>
          </a:p>
          <a:p>
            <a:r>
              <a:rPr lang="en-US" dirty="0"/>
              <a:t>Can provide mutual exclusivity by providing the process which owns a resource highest priority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49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Priorities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04C96DC6-788F-70DE-B564-14DA4472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1930800"/>
            <a:ext cx="6786880" cy="1939759"/>
          </a:xfrm>
          <a:prstGeom prst="rect">
            <a:avLst/>
          </a:prstGeom>
        </p:spPr>
      </p:pic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42A7D95F-72B4-EEC2-9994-699D3E2D4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255573"/>
            <a:ext cx="4389120" cy="52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Separation of Concerns (again)</a:t>
            </a: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327CFDE-AAAA-D1F4-D57E-3EAEFECE4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409" y="1498729"/>
            <a:ext cx="5541656" cy="3807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19FEA-FC9F-85BF-0D51-985DE1CC06D9}"/>
              </a:ext>
            </a:extLst>
          </p:cNvPr>
          <p:cNvSpPr txBox="1"/>
          <p:nvPr/>
        </p:nvSpPr>
        <p:spPr>
          <a:xfrm>
            <a:off x="3496862" y="5309954"/>
            <a:ext cx="3422690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Image: [1]</a:t>
            </a:r>
            <a:endParaRPr lang="en-US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BIP Execution loop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9AFC5D-96A1-49FA-BFD8-E2B778209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587873"/>
            <a:ext cx="5553850" cy="4096322"/>
          </a:xfr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9EC4E59-B7E2-4A4B-85C1-72F51F75665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Chooses which interaction happens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166B07-8159-4F59-BC80-D40AB991A5B2}"/>
              </a:ext>
            </a:extLst>
          </p:cNvPr>
          <p:cNvSpPr txBox="1"/>
          <p:nvPr/>
        </p:nvSpPr>
        <p:spPr>
          <a:xfrm>
            <a:off x="752821" y="6414715"/>
            <a:ext cx="9425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*real time BIP uses a different loop where parts of the involved work are analyzed and reduced at compile time</a:t>
            </a:r>
          </a:p>
        </p:txBody>
      </p:sp>
    </p:spTree>
    <p:extLst>
      <p:ext uri="{BB962C8B-B14F-4D97-AF65-F5344CB8AC3E}">
        <p14:creationId xmlns:p14="http://schemas.microsoft.com/office/powerpoint/2010/main" val="365237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Glue-</a:t>
            </a:r>
            <a:r>
              <a:rPr lang="en-US" dirty="0" err="1"/>
              <a:t>ing</a:t>
            </a:r>
            <a:r>
              <a:rPr lang="en-US" dirty="0"/>
              <a:t> in BIP </a:t>
            </a:r>
            <a:r>
              <a:rPr lang="en-US" baseline="30000" dirty="0"/>
              <a:t>[2] &amp; [6]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CC2704D-AD50-4EA8-B65B-C414ED7DB772}"/>
              </a:ext>
            </a:extLst>
          </p:cNvPr>
          <p:cNvGrpSpPr/>
          <p:nvPr/>
        </p:nvGrpSpPr>
        <p:grpSpPr>
          <a:xfrm>
            <a:off x="7869144" y="2394135"/>
            <a:ext cx="4019406" cy="2986524"/>
            <a:chOff x="6030367" y="1735487"/>
            <a:chExt cx="5274547" cy="3919127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6C318224-C8C4-4FC4-9133-5F4C5064661B}"/>
                </a:ext>
              </a:extLst>
            </p:cNvPr>
            <p:cNvSpPr/>
            <p:nvPr/>
          </p:nvSpPr>
          <p:spPr>
            <a:xfrm>
              <a:off x="6030367" y="1735487"/>
              <a:ext cx="5274547" cy="3919127"/>
            </a:xfrm>
            <a:prstGeom prst="rect">
              <a:avLst/>
            </a:prstGeom>
            <a:noFill/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A4939A9-3E6F-417C-AA6F-29FB0F5DF348}"/>
                </a:ext>
              </a:extLst>
            </p:cNvPr>
            <p:cNvSpPr/>
            <p:nvPr/>
          </p:nvSpPr>
          <p:spPr>
            <a:xfrm>
              <a:off x="6311514" y="2492367"/>
              <a:ext cx="4587812" cy="57453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 3 = P 1 ⊗ P2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C8BF768B-F918-403E-9403-30EB870E9245}"/>
                </a:ext>
              </a:extLst>
            </p:cNvPr>
            <p:cNvSpPr/>
            <p:nvPr/>
          </p:nvSpPr>
          <p:spPr>
            <a:xfrm>
              <a:off x="6329286" y="3569061"/>
              <a:ext cx="4639534" cy="57453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 3 = I 1 ⊕ I 2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B5EB97DA-A7A8-4246-ABE3-EBE091F23BFD}"/>
              </a:ext>
            </a:extLst>
          </p:cNvPr>
          <p:cNvGrpSpPr/>
          <p:nvPr/>
        </p:nvGrpSpPr>
        <p:grpSpPr>
          <a:xfrm>
            <a:off x="303451" y="2394135"/>
            <a:ext cx="4019406" cy="2986524"/>
            <a:chOff x="6030367" y="1735487"/>
            <a:chExt cx="5274547" cy="3919127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0155462E-4F7E-47D4-BDD2-1EBB6B322D86}"/>
                </a:ext>
              </a:extLst>
            </p:cNvPr>
            <p:cNvGrpSpPr/>
            <p:nvPr/>
          </p:nvGrpSpPr>
          <p:grpSpPr>
            <a:xfrm>
              <a:off x="6372044" y="3590026"/>
              <a:ext cx="2301813" cy="1856116"/>
              <a:chOff x="5762444" y="1669212"/>
              <a:chExt cx="4416725" cy="3804250"/>
            </a:xfrm>
          </p:grpSpPr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A4ABDDEE-D7EB-4E5C-9C22-4F87D9BA86E0}"/>
                  </a:ext>
                </a:extLst>
              </p:cNvPr>
              <p:cNvSpPr/>
              <p:nvPr/>
            </p:nvSpPr>
            <p:spPr>
              <a:xfrm>
                <a:off x="5922032" y="1947413"/>
                <a:ext cx="4097547" cy="89714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 1</a:t>
                </a:r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FF4DDD30-4F9F-46D6-AA0F-B6B8CD9EAAFF}"/>
                  </a:ext>
                </a:extLst>
              </p:cNvPr>
              <p:cNvSpPr/>
              <p:nvPr/>
            </p:nvSpPr>
            <p:spPr>
              <a:xfrm>
                <a:off x="5922032" y="3116294"/>
                <a:ext cx="4097547" cy="89714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 1</a:t>
                </a: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8821FB9B-16A2-4D98-B762-974D6DB3243D}"/>
                  </a:ext>
                </a:extLst>
              </p:cNvPr>
              <p:cNvSpPr/>
              <p:nvPr/>
            </p:nvSpPr>
            <p:spPr>
              <a:xfrm>
                <a:off x="5922032" y="4248882"/>
                <a:ext cx="1233578" cy="897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 1</a:t>
                </a: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747A20A0-2734-4E7C-BAC7-188977F74470}"/>
                  </a:ext>
                </a:extLst>
              </p:cNvPr>
              <p:cNvSpPr/>
              <p:nvPr/>
            </p:nvSpPr>
            <p:spPr>
              <a:xfrm>
                <a:off x="7315196" y="4263605"/>
                <a:ext cx="1233579" cy="897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 1</a:t>
                </a: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5FBA3B93-E179-45C3-B4B0-108F05D91E3D}"/>
                  </a:ext>
                </a:extLst>
              </p:cNvPr>
              <p:cNvSpPr/>
              <p:nvPr/>
            </p:nvSpPr>
            <p:spPr>
              <a:xfrm>
                <a:off x="8733197" y="4248883"/>
                <a:ext cx="1233578" cy="897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P1.</a:t>
                </a:r>
              </a:p>
            </p:txBody>
          </p:sp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736C16BC-EFDC-4D88-B365-25032AE1E3A7}"/>
                  </a:ext>
                </a:extLst>
              </p:cNvPr>
              <p:cNvSpPr/>
              <p:nvPr/>
            </p:nvSpPr>
            <p:spPr>
              <a:xfrm>
                <a:off x="5762444" y="1669212"/>
                <a:ext cx="4416725" cy="3804250"/>
              </a:xfrm>
              <a:prstGeom prst="rect">
                <a:avLst/>
              </a:prstGeom>
              <a:noFill/>
              <a:ln w="762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5BCEF330-ACF7-475F-8A5D-377E19E4D206}"/>
                </a:ext>
              </a:extLst>
            </p:cNvPr>
            <p:cNvGrpSpPr/>
            <p:nvPr/>
          </p:nvGrpSpPr>
          <p:grpSpPr>
            <a:xfrm>
              <a:off x="8844949" y="3586870"/>
              <a:ext cx="2301813" cy="1856116"/>
              <a:chOff x="5762444" y="1669212"/>
              <a:chExt cx="4416725" cy="3804250"/>
            </a:xfrm>
          </p:grpSpPr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6FD1F86C-6DE0-4B8A-BF8A-68E21034FE1F}"/>
                  </a:ext>
                </a:extLst>
              </p:cNvPr>
              <p:cNvSpPr/>
              <p:nvPr/>
            </p:nvSpPr>
            <p:spPr>
              <a:xfrm>
                <a:off x="5922032" y="1947413"/>
                <a:ext cx="4097547" cy="89714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 2</a:t>
                </a: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8EBE0E73-A11E-4D52-8BDC-3573CB5E25D7}"/>
                  </a:ext>
                </a:extLst>
              </p:cNvPr>
              <p:cNvSpPr/>
              <p:nvPr/>
            </p:nvSpPr>
            <p:spPr>
              <a:xfrm>
                <a:off x="5922032" y="3116294"/>
                <a:ext cx="4097547" cy="89714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 2</a:t>
                </a: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E17054AC-248E-4FDF-900A-A46B7E9814C4}"/>
                  </a:ext>
                </a:extLst>
              </p:cNvPr>
              <p:cNvSpPr/>
              <p:nvPr/>
            </p:nvSpPr>
            <p:spPr>
              <a:xfrm>
                <a:off x="5922032" y="4248882"/>
                <a:ext cx="1233578" cy="897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A2</a:t>
                </a: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F86354BE-9455-4C60-8CE0-53137341D83E}"/>
                  </a:ext>
                </a:extLst>
              </p:cNvPr>
              <p:cNvSpPr/>
              <p:nvPr/>
            </p:nvSpPr>
            <p:spPr>
              <a:xfrm>
                <a:off x="7315196" y="4263605"/>
                <a:ext cx="1233579" cy="897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304A735C-F8B8-4391-B79D-23C729FD692F}"/>
                  </a:ext>
                </a:extLst>
              </p:cNvPr>
              <p:cNvSpPr/>
              <p:nvPr/>
            </p:nvSpPr>
            <p:spPr>
              <a:xfrm>
                <a:off x="8747182" y="4248882"/>
                <a:ext cx="1233579" cy="897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P2.</a:t>
                </a: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D4695ACB-C534-4438-A49E-C65FE8EADF84}"/>
                  </a:ext>
                </a:extLst>
              </p:cNvPr>
              <p:cNvSpPr/>
              <p:nvPr/>
            </p:nvSpPr>
            <p:spPr>
              <a:xfrm>
                <a:off x="5762444" y="1669212"/>
                <a:ext cx="4416725" cy="3804250"/>
              </a:xfrm>
              <a:prstGeom prst="rect">
                <a:avLst/>
              </a:prstGeom>
              <a:noFill/>
              <a:ln w="762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C91F9376-29BF-466D-94AA-8D3F6C950CEF}"/>
                </a:ext>
              </a:extLst>
            </p:cNvPr>
            <p:cNvSpPr/>
            <p:nvPr/>
          </p:nvSpPr>
          <p:spPr>
            <a:xfrm>
              <a:off x="6030367" y="1735487"/>
              <a:ext cx="5274547" cy="3919127"/>
            </a:xfrm>
            <a:prstGeom prst="rect">
              <a:avLst/>
            </a:prstGeom>
            <a:noFill/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79614A35-53B4-4063-94D5-B870F53CA747}"/>
                </a:ext>
              </a:extLst>
            </p:cNvPr>
            <p:cNvSpPr/>
            <p:nvPr/>
          </p:nvSpPr>
          <p:spPr>
            <a:xfrm>
              <a:off x="6379950" y="2026152"/>
              <a:ext cx="4587813" cy="57453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 3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4587B1B2-BAE6-4956-BA77-4C5444138533}"/>
                </a:ext>
              </a:extLst>
            </p:cNvPr>
            <p:cNvSpPr/>
            <p:nvPr/>
          </p:nvSpPr>
          <p:spPr>
            <a:xfrm>
              <a:off x="6372044" y="2733265"/>
              <a:ext cx="4587813" cy="5745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 3</a:t>
              </a:r>
            </a:p>
          </p:txBody>
        </p:sp>
      </p:grpSp>
      <p:sp>
        <p:nvSpPr>
          <p:cNvPr id="68" name="Rechteck 67">
            <a:extLst>
              <a:ext uri="{FF2B5EF4-FFF2-40B4-BE49-F238E27FC236}">
                <a16:creationId xmlns:a16="http://schemas.microsoft.com/office/drawing/2014/main" id="{81905B37-8CAF-4FEA-9AE7-16D06B615442}"/>
              </a:ext>
            </a:extLst>
          </p:cNvPr>
          <p:cNvSpPr/>
          <p:nvPr/>
        </p:nvSpPr>
        <p:spPr>
          <a:xfrm>
            <a:off x="8129261" y="4690029"/>
            <a:ext cx="489906" cy="33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1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88C89A1F-96AF-4225-95B3-3584683037C1}"/>
              </a:ext>
            </a:extLst>
          </p:cNvPr>
          <p:cNvSpPr/>
          <p:nvPr/>
        </p:nvSpPr>
        <p:spPr>
          <a:xfrm>
            <a:off x="8682546" y="4695503"/>
            <a:ext cx="489907" cy="33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 1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35DB832-0576-47F8-853E-B300FDE0F23F}"/>
              </a:ext>
            </a:extLst>
          </p:cNvPr>
          <p:cNvSpPr/>
          <p:nvPr/>
        </p:nvSpPr>
        <p:spPr>
          <a:xfrm>
            <a:off x="9245694" y="4690029"/>
            <a:ext cx="489906" cy="33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P1.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14254FA7-2197-4D53-8708-84E644434743}"/>
              </a:ext>
            </a:extLst>
          </p:cNvPr>
          <p:cNvSpPr/>
          <p:nvPr/>
        </p:nvSpPr>
        <p:spPr>
          <a:xfrm>
            <a:off x="10013709" y="4687624"/>
            <a:ext cx="489906" cy="33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A2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B104FA1D-6414-4C82-8DF4-B4735376BE1B}"/>
              </a:ext>
            </a:extLst>
          </p:cNvPr>
          <p:cNvSpPr/>
          <p:nvPr/>
        </p:nvSpPr>
        <p:spPr>
          <a:xfrm>
            <a:off x="10566994" y="4693098"/>
            <a:ext cx="489907" cy="33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7C4B903-E5B7-4DBA-8630-1BBAD29EA643}"/>
              </a:ext>
            </a:extLst>
          </p:cNvPr>
          <p:cNvSpPr/>
          <p:nvPr/>
        </p:nvSpPr>
        <p:spPr>
          <a:xfrm>
            <a:off x="11135696" y="4687624"/>
            <a:ext cx="489907" cy="33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P2.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50EE7A12-A7AB-49CD-B4FE-65DA4565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40" y="2042214"/>
            <a:ext cx="3254579" cy="1007370"/>
          </a:xfrm>
          <a:prstGeom prst="rect">
            <a:avLst/>
          </a:prstGeom>
        </p:spPr>
      </p:pic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4C08C712-B76D-4CB7-BD18-6CE341ACA18B}"/>
              </a:ext>
            </a:extLst>
          </p:cNvPr>
          <p:cNvCxnSpPr>
            <a:cxnSpLocks/>
          </p:cNvCxnSpPr>
          <p:nvPr/>
        </p:nvCxnSpPr>
        <p:spPr>
          <a:xfrm>
            <a:off x="4710022" y="3592296"/>
            <a:ext cx="3027872" cy="0"/>
          </a:xfrm>
          <a:prstGeom prst="straightConnector1">
            <a:avLst/>
          </a:prstGeom>
          <a:ln w="241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45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BIP Summary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5C7A803-C935-40DC-A351-827ED5CF5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5954" y="1713548"/>
            <a:ext cx="5213574" cy="36021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BDCAD1-FCF3-5549-2412-2C4A2220EB6B}"/>
              </a:ext>
            </a:extLst>
          </p:cNvPr>
          <p:cNvSpPr txBox="1"/>
          <p:nvPr/>
        </p:nvSpPr>
        <p:spPr>
          <a:xfrm>
            <a:off x="700355" y="1877601"/>
            <a:ext cx="594368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Reusable, Verified, Composable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Larger systems can be verified thanks to correctness-by-construction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Semantically consistent Cyber-Physical System description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5B1DF6-1F21-EF55-E4FD-4D63DC84E742}"/>
              </a:ext>
            </a:extLst>
          </p:cNvPr>
          <p:cNvSpPr txBox="1"/>
          <p:nvPr/>
        </p:nvSpPr>
        <p:spPr>
          <a:xfrm>
            <a:off x="7221003" y="5191898"/>
            <a:ext cx="3422690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Image: [2]</a:t>
            </a:r>
            <a:endParaRPr lang="en-US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78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 err="1"/>
              <a:t>Cubesat</a:t>
            </a:r>
            <a:r>
              <a:rPr lang="en-US" dirty="0"/>
              <a:t> (</a:t>
            </a:r>
            <a:r>
              <a:rPr lang="en-US" dirty="0" err="1"/>
              <a:t>CubETH</a:t>
            </a:r>
            <a:r>
              <a:rPr lang="en-US" dirty="0"/>
              <a:t>) Overview</a:t>
            </a:r>
            <a:endParaRPr lang="en-US" dirty="0">
              <a:cs typeface="Calibri Light"/>
            </a:endParaRP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9EC4E59-B7E2-4A4B-85C1-72F51F756655}"/>
              </a:ext>
            </a:extLst>
          </p:cNvPr>
          <p:cNvSpPr txBox="1">
            <a:spLocks/>
          </p:cNvSpPr>
          <p:nvPr/>
        </p:nvSpPr>
        <p:spPr>
          <a:xfrm>
            <a:off x="57931" y="5989932"/>
            <a:ext cx="12140352" cy="589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PL: Payload, HK: House keeping, CDMS: </a:t>
            </a:r>
            <a:r>
              <a:rPr lang="en-US" dirty="0" err="1">
                <a:ea typeface="+mn-lt"/>
                <a:cs typeface="+mn-lt"/>
              </a:rPr>
              <a:t>Commad</a:t>
            </a:r>
            <a:r>
              <a:rPr lang="en-US" dirty="0">
                <a:ea typeface="+mn-lt"/>
                <a:cs typeface="+mn-lt"/>
              </a:rPr>
              <a:t> Data </a:t>
            </a:r>
            <a:r>
              <a:rPr lang="en-US" dirty="0" err="1">
                <a:ea typeface="+mn-lt"/>
                <a:cs typeface="+mn-lt"/>
              </a:rPr>
              <a:t>Manganagmenet</a:t>
            </a:r>
            <a:r>
              <a:rPr lang="en-US" dirty="0">
                <a:ea typeface="+mn-lt"/>
                <a:cs typeface="+mn-lt"/>
              </a:rPr>
              <a:t> System, EPS: Electrical power subsystem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213EC2C-CB30-67E0-AE12-D7BF1DAF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5" y="1282929"/>
            <a:ext cx="7510309" cy="4211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13B3E-4BFC-BC6A-67D7-989F8E358C2B}"/>
              </a:ext>
            </a:extLst>
          </p:cNvPr>
          <p:cNvSpPr txBox="1"/>
          <p:nvPr/>
        </p:nvSpPr>
        <p:spPr>
          <a:xfrm>
            <a:off x="2468880" y="5217160"/>
            <a:ext cx="5765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>
                <a:ea typeface="+mn-lt"/>
                <a:cs typeface="+mn-lt"/>
              </a:rPr>
              <a:t>https://mpg.igp.ethz.ch/research/project-history/nano-satellites/cubeth.html</a:t>
            </a:r>
          </a:p>
        </p:txBody>
      </p:sp>
    </p:spTree>
    <p:extLst>
      <p:ext uri="{BB962C8B-B14F-4D97-AF65-F5344CB8AC3E}">
        <p14:creationId xmlns:p14="http://schemas.microsoft.com/office/powerpoint/2010/main" val="173757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F02873BF-7884-5074-BED2-92005ADA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5000" y="-2746148"/>
            <a:ext cx="6925207" cy="12417424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9EC4E59-B7E2-4A4B-85C1-72F51F756655}"/>
              </a:ext>
            </a:extLst>
          </p:cNvPr>
          <p:cNvSpPr txBox="1">
            <a:spLocks/>
          </p:cNvSpPr>
          <p:nvPr/>
        </p:nvSpPr>
        <p:spPr>
          <a:xfrm>
            <a:off x="26181" y="6217474"/>
            <a:ext cx="12140352" cy="589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PL: Payload, HK: House keeping, CDMS: Command Data </a:t>
            </a:r>
            <a:r>
              <a:rPr lang="en-US" dirty="0" err="1">
                <a:ea typeface="+mn-lt"/>
                <a:cs typeface="+mn-lt"/>
              </a:rPr>
              <a:t>Managmenet</a:t>
            </a:r>
            <a:r>
              <a:rPr lang="en-US" dirty="0">
                <a:ea typeface="+mn-lt"/>
                <a:cs typeface="+mn-lt"/>
              </a:rPr>
              <a:t> System, EPS: Electrical power subsystem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7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05832-6BE0-1F1D-38E5-1367B87B6905}"/>
              </a:ext>
            </a:extLst>
          </p:cNvPr>
          <p:cNvSpPr txBox="1"/>
          <p:nvPr/>
        </p:nvSpPr>
        <p:spPr>
          <a:xfrm>
            <a:off x="-1461812" y="5910822"/>
            <a:ext cx="8315080" cy="8451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+mj-lt"/>
                <a:ea typeface="+mj-ea"/>
                <a:cs typeface="+mj-cs"/>
              </a:rPr>
              <a:t>&lt;</a:t>
            </a:r>
            <a:r>
              <a:rPr lang="en-US" sz="1600" dirty="0" err="1">
                <a:latin typeface="+mj-lt"/>
                <a:ea typeface="+mj-ea"/>
                <a:cs typeface="+mj-cs"/>
              </a:rPr>
              <a:t>beh</a:t>
            </a:r>
            <a:r>
              <a:rPr lang="en-US" sz="1600" dirty="0">
                <a:latin typeface="+mj-lt"/>
                <a:ea typeface="+mj-ea"/>
                <a:cs typeface="+mj-cs"/>
              </a:rPr>
              <a:t>&gt; is a proposition (basically), a[</a:t>
            </a:r>
            <a:r>
              <a:rPr lang="en-US" sz="1600" dirty="0" err="1">
                <a:latin typeface="+mj-lt"/>
                <a:ea typeface="+mj-ea"/>
                <a:cs typeface="+mj-cs"/>
              </a:rPr>
              <a:t>i</a:t>
            </a:r>
            <a:r>
              <a:rPr lang="en-US" sz="1600" dirty="0">
                <a:latin typeface="+mj-lt"/>
                <a:ea typeface="+mj-ea"/>
                <a:cs typeface="+mj-cs"/>
              </a:rPr>
              <a:t>] is the </a:t>
            </a:r>
            <a:r>
              <a:rPr lang="en-US" sz="1600" dirty="0" err="1">
                <a:latin typeface="+mj-lt"/>
                <a:ea typeface="+mj-ea"/>
                <a:cs typeface="+mj-cs"/>
              </a:rPr>
              <a:t>ith</a:t>
            </a:r>
            <a:r>
              <a:rPr lang="en-US" sz="1600" dirty="0">
                <a:latin typeface="+mj-lt"/>
                <a:ea typeface="+mj-ea"/>
                <a:cs typeface="+mj-cs"/>
              </a:rPr>
              <a:t> action</a:t>
            </a:r>
            <a:endParaRPr lang="en-US" sz="1600" dirty="0">
              <a:latin typeface="+mj-lt"/>
              <a:ea typeface="+mj-ea"/>
              <a:cs typeface="Calibri Light"/>
            </a:endParaRP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28DFB5BD-DCC1-9CFA-005F-3FD259FE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74" y="97119"/>
            <a:ext cx="6448021" cy="3428668"/>
          </a:xfrm>
          <a:prstGeom prst="rect">
            <a:avLst/>
          </a:prstGeom>
        </p:spPr>
      </p:pic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10E6955A-B815-786D-5705-33F03AED5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5" y="3430388"/>
            <a:ext cx="6590261" cy="3051170"/>
          </a:xfrm>
          <a:prstGeom prst="rect">
            <a:avLst/>
          </a:prstGeom>
        </p:spPr>
      </p:pic>
      <p:pic>
        <p:nvPicPr>
          <p:cNvPr id="9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A7BA617-A3D1-FAB3-4F5F-74EEF021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326" y="6236799"/>
            <a:ext cx="3886200" cy="4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14959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E198BC-21ED-4ED8-86AB-83F5CF98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Rigorous System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BIP</a:t>
            </a:r>
            <a:endParaRPr lang="en-US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Example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F73E2D0-A513-0535-AFC3-D3EA2D9F8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41432" y="694705"/>
            <a:ext cx="214376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AD486A-D489-0D2F-9507-6ECF8A41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M2: </a:t>
            </a:r>
            <a:r>
              <a:rPr lang="en-US" dirty="0">
                <a:ea typeface="+mj-lt"/>
                <a:cs typeface="+mj-lt"/>
              </a:rPr>
              <a:t>f1 shall a1 and ... and </a:t>
            </a:r>
            <a:r>
              <a:rPr lang="en-US" dirty="0" err="1">
                <a:ea typeface="+mj-lt"/>
                <a:cs typeface="+mj-lt"/>
              </a:rPr>
              <a:t>aN</a:t>
            </a:r>
            <a:endParaRPr lang="en-US" dirty="0" err="1"/>
          </a:p>
        </p:txBody>
      </p:sp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BFE2858F-B1C1-D63B-166A-F281EDDA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52" y="2098011"/>
            <a:ext cx="9291320" cy="34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7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F02873BF-7884-5074-BED2-92005ADA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5000" y="-2746148"/>
            <a:ext cx="6925207" cy="12417424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9EC4E59-B7E2-4A4B-85C1-72F51F756655}"/>
              </a:ext>
            </a:extLst>
          </p:cNvPr>
          <p:cNvSpPr txBox="1">
            <a:spLocks/>
          </p:cNvSpPr>
          <p:nvPr/>
        </p:nvSpPr>
        <p:spPr>
          <a:xfrm>
            <a:off x="26181" y="6217474"/>
            <a:ext cx="12140352" cy="589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PL: Payload, HK: House keeping, CDMS: Command Data </a:t>
            </a:r>
            <a:r>
              <a:rPr lang="en-US" dirty="0" err="1">
                <a:ea typeface="+mn-lt"/>
                <a:cs typeface="+mn-lt"/>
              </a:rPr>
              <a:t>Managmenet</a:t>
            </a:r>
            <a:r>
              <a:rPr lang="en-US" dirty="0">
                <a:ea typeface="+mn-lt"/>
                <a:cs typeface="+mn-lt"/>
              </a:rPr>
              <a:t> System, EPS: Electrical power subsystem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EE003-F7E0-BB1D-A85F-087E5DA38A85}"/>
              </a:ext>
            </a:extLst>
          </p:cNvPr>
          <p:cNvSpPr/>
          <p:nvPr/>
        </p:nvSpPr>
        <p:spPr>
          <a:xfrm>
            <a:off x="208280" y="516408"/>
            <a:ext cx="2017986" cy="180777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BC886D5-FC34-86F4-79B3-E76CDE3C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11" y="2353575"/>
            <a:ext cx="11085961" cy="36956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5E8152-C08B-53A6-50B2-31856EF1D2AD}"/>
              </a:ext>
            </a:extLst>
          </p:cNvPr>
          <p:cNvGrpSpPr/>
          <p:nvPr/>
        </p:nvGrpSpPr>
        <p:grpSpPr>
          <a:xfrm>
            <a:off x="416385" y="664782"/>
            <a:ext cx="11084560" cy="1321144"/>
            <a:chOff x="447040" y="1391748"/>
            <a:chExt cx="11084560" cy="1321144"/>
          </a:xfrm>
        </p:grpSpPr>
        <p:pic>
          <p:nvPicPr>
            <p:cNvPr id="6" name="Picture 6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A81CCCB-7E7B-EDAF-D332-FF8F877B4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040" y="1391748"/>
              <a:ext cx="11084560" cy="132114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BCC5CC-3591-4616-3DA9-E50577D1A90C}"/>
                </a:ext>
              </a:extLst>
            </p:cNvPr>
            <p:cNvSpPr/>
            <p:nvPr/>
          </p:nvSpPr>
          <p:spPr>
            <a:xfrm>
              <a:off x="665480" y="2133600"/>
              <a:ext cx="3352800" cy="218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AEBFD762-D6D2-1496-9B8E-A07FEE30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7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AD486A-D489-0D2F-9507-6ECF8A41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Patterns!</a:t>
            </a:r>
            <a:endParaRPr lang="en-US" dirty="0"/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E367A90B-6331-2340-6A98-6907C5AF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994450"/>
            <a:ext cx="10307320" cy="30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37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F02873BF-7884-5074-BED2-92005ADA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5000" y="-2746148"/>
            <a:ext cx="6925207" cy="12417424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9EC4E59-B7E2-4A4B-85C1-72F51F756655}"/>
              </a:ext>
            </a:extLst>
          </p:cNvPr>
          <p:cNvSpPr txBox="1">
            <a:spLocks/>
          </p:cNvSpPr>
          <p:nvPr/>
        </p:nvSpPr>
        <p:spPr>
          <a:xfrm>
            <a:off x="26181" y="6217474"/>
            <a:ext cx="12140352" cy="589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PL: Payload, HK: House keeping, CDMS: Command Data </a:t>
            </a:r>
            <a:r>
              <a:rPr lang="en-US" dirty="0" err="1">
                <a:ea typeface="+mn-lt"/>
                <a:cs typeface="+mn-lt"/>
              </a:rPr>
              <a:t>Managmenet</a:t>
            </a:r>
            <a:r>
              <a:rPr lang="en-US" dirty="0">
                <a:ea typeface="+mn-lt"/>
                <a:cs typeface="+mn-lt"/>
              </a:rPr>
              <a:t> System, EPS: Electrical power subsystem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EE003-F7E0-BB1D-A85F-087E5DA38A85}"/>
              </a:ext>
            </a:extLst>
          </p:cNvPr>
          <p:cNvSpPr/>
          <p:nvPr/>
        </p:nvSpPr>
        <p:spPr>
          <a:xfrm>
            <a:off x="6094073" y="336856"/>
            <a:ext cx="1838435" cy="172457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D30CE560-B406-9AB8-69CB-FAB8295C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60" y="1793539"/>
            <a:ext cx="5877560" cy="409388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1F53B6-9C38-E14B-69C7-332A7A17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1F53B6-9C38-E14B-69C7-332A7A17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Mode Manager</a:t>
            </a:r>
            <a:endParaRPr lang="en-US" dirty="0"/>
          </a:p>
        </p:txBody>
      </p:sp>
      <p:pic>
        <p:nvPicPr>
          <p:cNvPr id="4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E6803B-3D7A-3444-4C6A-138F3FD7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461541"/>
            <a:ext cx="11724640" cy="3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1F53B6-9C38-E14B-69C7-332A7A17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Event Monitor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29E0F69-F9EF-89A5-BD6F-082CC28B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2670517"/>
            <a:ext cx="10759440" cy="24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BFC3-A1BF-516D-D9B2-91395844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CubETH</a:t>
            </a:r>
            <a:r>
              <a:rPr lang="en-US" dirty="0">
                <a:cs typeface="Calibri Light"/>
              </a:rPr>
              <a:t>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D942-0854-E573-D7B6-F7A8D3BD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38 requirements, from which 57 properties were derived</a:t>
            </a:r>
          </a:p>
          <a:p>
            <a:r>
              <a:rPr lang="en-US" dirty="0">
                <a:ea typeface="+mn-lt"/>
                <a:cs typeface="+mn-lt"/>
              </a:rPr>
              <a:t>1 Action Flow, 11 Mode management, 5 Event monitoring, 10 Mutual Exclusion Management and 3 Failure Monitoring</a:t>
            </a:r>
          </a:p>
          <a:p>
            <a:r>
              <a:rPr lang="en-US" dirty="0">
                <a:ea typeface="+mn-lt"/>
                <a:cs typeface="+mn-lt"/>
              </a:rPr>
              <a:t>RERD was used to automate part of the model creation process</a:t>
            </a:r>
          </a:p>
          <a:p>
            <a:r>
              <a:rPr lang="en-US" dirty="0">
                <a:ea typeface="+mn-lt"/>
                <a:cs typeface="+mn-lt"/>
              </a:rPr>
              <a:t>System is deadlock free (D-Finder was used)</a:t>
            </a:r>
          </a:p>
        </p:txBody>
      </p:sp>
    </p:spTree>
    <p:extLst>
      <p:ext uri="{BB962C8B-B14F-4D97-AF65-F5344CB8AC3E}">
        <p14:creationId xmlns:p14="http://schemas.microsoft.com/office/powerpoint/2010/main" val="1216626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15029-63F2-4C1A-9CE6-54130A13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457200"/>
            <a:ext cx="4803626" cy="1600200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347DA2-DC8F-45D1-9D46-F74AF202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098" y="1526818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97BBF0-DB1B-4BB9-8CF7-4BA543D70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826" y="2058987"/>
            <a:ext cx="5193102" cy="3811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[1] https://slideshot.epfl.ch/play/sifakis1</a:t>
            </a:r>
          </a:p>
          <a:p>
            <a:r>
              <a:rPr lang="en-US" dirty="0"/>
              <a:t>[2] </a:t>
            </a:r>
            <a:r>
              <a:rPr lang="en-US" dirty="0">
                <a:hlinkClick r:id="rId2"/>
              </a:rPr>
              <a:t>https://slideshot.epfl.ch/play/sifakis2</a:t>
            </a:r>
            <a:endParaRPr lang="en-US" dirty="0"/>
          </a:p>
          <a:p>
            <a:r>
              <a:rPr lang="en-US" dirty="0"/>
              <a:t>[3] https://www-verimag.imag.fr/The-BIP-Design-Flow.html?lang=en</a:t>
            </a:r>
          </a:p>
          <a:p>
            <a:r>
              <a:rPr lang="en-US" dirty="0"/>
              <a:t>[4] </a:t>
            </a:r>
            <a:r>
              <a:rPr lang="en-US" dirty="0">
                <a:hlinkClick r:id="rId3"/>
              </a:rPr>
              <a:t>http://science.mq.edu.au/~fcassez/bib/papers/wcet-2012.pdf</a:t>
            </a:r>
            <a:endParaRPr lang="en-US" dirty="0">
              <a:cs typeface="Calibri"/>
              <a:hlinkClick r:id="rId3"/>
            </a:endParaRPr>
          </a:p>
          <a:p>
            <a:r>
              <a:rPr lang="en-US" dirty="0">
                <a:cs typeface="Calibri"/>
              </a:rPr>
              <a:t>[5] </a:t>
            </a:r>
            <a:r>
              <a:rPr lang="en-US" dirty="0">
                <a:ea typeface="+mn-lt"/>
                <a:cs typeface="+mn-lt"/>
              </a:rPr>
              <a:t>https://www-verimag.imag.fr/~sifakis/papers_pdfs/Rigorous%20System%20Design.pdf</a:t>
            </a:r>
          </a:p>
          <a:p>
            <a:r>
              <a:rPr lang="en-US" dirty="0">
                <a:cs typeface="Calibri"/>
              </a:rPr>
              <a:t>[6] </a:t>
            </a:r>
            <a:r>
              <a:rPr lang="en-US" dirty="0">
                <a:ea typeface="+mn-lt"/>
                <a:cs typeface="+mn-lt"/>
                <a:hlinkClick r:id="rId4"/>
              </a:rPr>
              <a:t>https://link.springer.com/chapter/10.1007/978-3-540-85361-9_39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[7] </a:t>
            </a:r>
            <a:r>
              <a:rPr lang="en-US" dirty="0">
                <a:ea typeface="+mn-lt"/>
                <a:cs typeface="+mn-lt"/>
                <a:hlinkClick r:id="rId5"/>
              </a:rPr>
              <a:t>https://www-verimag.imag.fr/PEOPLE/Joseph.Sifakis/RecentPublications/2011/constraints-bliudze-sifakis-sc2011.pdf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[8] </a:t>
            </a:r>
            <a:r>
              <a:rPr lang="en-US" dirty="0">
                <a:ea typeface="+mn-lt"/>
                <a:cs typeface="+mn-lt"/>
              </a:rPr>
              <a:t>https://hal.archives-ouvertes.fr/hal-01873999/document</a:t>
            </a:r>
          </a:p>
        </p:txBody>
      </p:sp>
    </p:spTree>
    <p:extLst>
      <p:ext uri="{BB962C8B-B14F-4D97-AF65-F5344CB8AC3E}">
        <p14:creationId xmlns:p14="http://schemas.microsoft.com/office/powerpoint/2010/main" val="196920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14959"/>
            <a:ext cx="10515600" cy="1325563"/>
          </a:xfrm>
        </p:spPr>
        <p:txBody>
          <a:bodyPr/>
          <a:lstStyle/>
          <a:p>
            <a:r>
              <a:rPr lang="en-US" dirty="0"/>
              <a:t>Rigorous System Design	</a:t>
            </a:r>
            <a:r>
              <a:rPr lang="en-US" baseline="30000" dirty="0"/>
              <a:t>[5]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221BEDC1-075A-E9BE-C610-E9248BCF3B02}"/>
              </a:ext>
            </a:extLst>
          </p:cNvPr>
          <p:cNvSpPr txBox="1">
            <a:spLocks/>
          </p:cNvSpPr>
          <p:nvPr/>
        </p:nvSpPr>
        <p:spPr>
          <a:xfrm>
            <a:off x="2656840" y="21659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 formal, accountable iterative process which satisfies: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anose="020F0502020204030204"/>
              </a:rPr>
              <a:t>Separation of concerns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Component Based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Semantically Coherent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Correct-by-Construction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31007-7156-4162-ED3A-2B4FD3AF2ED7}"/>
              </a:ext>
            </a:extLst>
          </p:cNvPr>
          <p:cNvSpPr txBox="1"/>
          <p:nvPr/>
        </p:nvSpPr>
        <p:spPr>
          <a:xfrm>
            <a:off x="304099" y="1139322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 defined by Sifakis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44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47AE275F-58AD-0B98-BD48-C28EF9B8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4696050"/>
            <a:ext cx="7970520" cy="1855019"/>
          </a:xfrm>
          <a:prstGeom prst="rect">
            <a:avLst/>
          </a:prstGeom>
        </p:spPr>
      </p:pic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9D26B2-8108-9269-9371-BFCAEDEF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3262118"/>
            <a:ext cx="4333240" cy="587765"/>
          </a:xfrm>
          <a:prstGeom prst="rect">
            <a:avLst/>
          </a:prstGeom>
        </p:spPr>
      </p:pic>
      <p:pic>
        <p:nvPicPr>
          <p:cNvPr id="14" name="Picture 14" descr="Text, application, email&#10;&#10;Description automatically generated">
            <a:extLst>
              <a:ext uri="{FF2B5EF4-FFF2-40B4-BE49-F238E27FC236}">
                <a16:creationId xmlns:a16="http://schemas.microsoft.com/office/drawing/2014/main" id="{8AFC27F1-704F-F16F-779C-F603BBE06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8828" y="428922"/>
            <a:ext cx="6172200" cy="2891831"/>
          </a:xfrm>
        </p:spPr>
      </p:pic>
    </p:spTree>
    <p:extLst>
      <p:ext uri="{BB962C8B-B14F-4D97-AF65-F5344CB8AC3E}">
        <p14:creationId xmlns:p14="http://schemas.microsoft.com/office/powerpoint/2010/main" val="30728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14959"/>
            <a:ext cx="10515600" cy="1325563"/>
          </a:xfrm>
        </p:spPr>
        <p:txBody>
          <a:bodyPr/>
          <a:lstStyle/>
          <a:p>
            <a:r>
              <a:rPr lang="en-US" dirty="0"/>
              <a:t>Separation of Concerns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B0BF-DBCC-F226-35BE-BD952C9C403E}"/>
              </a:ext>
            </a:extLst>
          </p:cNvPr>
          <p:cNvSpPr txBox="1"/>
          <p:nvPr/>
        </p:nvSpPr>
        <p:spPr>
          <a:xfrm>
            <a:off x="1457772" y="2227110"/>
            <a:ext cx="685986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Goal: Separately addressing functional from extra-functional requirements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Achieved by Specifying a model which then gets s-to-s translated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82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14959"/>
            <a:ext cx="10515600" cy="1325563"/>
          </a:xfrm>
        </p:spPr>
        <p:txBody>
          <a:bodyPr/>
          <a:lstStyle/>
          <a:p>
            <a:r>
              <a:rPr lang="en-US" dirty="0"/>
              <a:t>Component Based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B0BF-DBCC-F226-35BE-BD952C9C403E}"/>
              </a:ext>
            </a:extLst>
          </p:cNvPr>
          <p:cNvSpPr txBox="1"/>
          <p:nvPr/>
        </p:nvSpPr>
        <p:spPr>
          <a:xfrm>
            <a:off x="980252" y="1714030"/>
            <a:ext cx="1018340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Goal: Consistent Abstraction of </a:t>
            </a:r>
            <a:r>
              <a:rPr lang="en-US" sz="2800" dirty="0" err="1">
                <a:cs typeface="Calibri" panose="020F0502020204030204"/>
              </a:rPr>
              <a:t>Heterogenity</a:t>
            </a:r>
            <a:r>
              <a:rPr lang="en-US" sz="2800" dirty="0">
                <a:cs typeface="Calibri" panose="020F0502020204030204"/>
              </a:rPr>
              <a:t> of all kinds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Is achieved by building the system from atoms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E03EF1B-0785-D131-9849-7F0D3712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94" y="3251945"/>
            <a:ext cx="5533964" cy="28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14959"/>
            <a:ext cx="10515600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ea typeface="+mj-lt"/>
                <a:cs typeface="+mj-lt"/>
              </a:rPr>
              <a:t>Semantically Coherent</a:t>
            </a:r>
            <a:endParaRPr lang="en-US"/>
          </a:p>
          <a:p>
            <a:endParaRPr lang="en-US" dirty="0"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B0BF-DBCC-F226-35BE-BD952C9C403E}"/>
              </a:ext>
            </a:extLst>
          </p:cNvPr>
          <p:cNvSpPr txBox="1"/>
          <p:nvPr/>
        </p:nvSpPr>
        <p:spPr>
          <a:xfrm>
            <a:off x="980252" y="1714030"/>
            <a:ext cx="1018340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Goal: Ease of development and the chosen semantic should "easily embed" as many languages as possible*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Achieved by abstracting the hardware and software into the BIP language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370BF-31D5-3F9F-13EE-6AB28023F0BF}"/>
              </a:ext>
            </a:extLst>
          </p:cNvPr>
          <p:cNvSpPr txBox="1"/>
          <p:nvPr/>
        </p:nvSpPr>
        <p:spPr>
          <a:xfrm>
            <a:off x="567703" y="5975406"/>
            <a:ext cx="101834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 panose="020F0502020204030204"/>
              </a:rPr>
              <a:t>*see [5] p. 333 for a definition of a homomorphism and a metric between languages</a:t>
            </a:r>
          </a:p>
        </p:txBody>
      </p:sp>
    </p:spTree>
    <p:extLst>
      <p:ext uri="{BB962C8B-B14F-4D97-AF65-F5344CB8AC3E}">
        <p14:creationId xmlns:p14="http://schemas.microsoft.com/office/powerpoint/2010/main" val="4119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312F34-5B5C-DE42-256A-6C7460E8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28" y="5031609"/>
            <a:ext cx="7907326" cy="16385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14959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4000" dirty="0">
                <a:ea typeface="+mj-lt"/>
                <a:cs typeface="+mj-lt"/>
              </a:rPr>
              <a:t>Correct-by-Construction</a:t>
            </a:r>
            <a:endParaRPr lang="en-US" sz="4000" baseline="30000" dirty="0">
              <a:ea typeface="+mj-lt"/>
              <a:cs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0B0BF-DBCC-F226-35BE-BD952C9C403E}"/>
              </a:ext>
            </a:extLst>
          </p:cNvPr>
          <p:cNvSpPr txBox="1"/>
          <p:nvPr/>
        </p:nvSpPr>
        <p:spPr>
          <a:xfrm>
            <a:off x="1005652" y="1399070"/>
            <a:ext cx="1018340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Goal: System of n-1 atoms can be extended by another atom without violating predicates holding for the n-1 atoms (horizontal correctness) and if the system is correct for a system-design step then it must be correct for all following design steps (vertical corr.)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Achieved by glue operators* (horizontal) and by substituting actions for their implementations (vertical)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Semi-Achieved Goal: </a:t>
            </a:r>
            <a:r>
              <a:rPr lang="en-US" sz="2800" dirty="0">
                <a:ea typeface="+mn-lt"/>
                <a:cs typeface="+mn-lt"/>
              </a:rPr>
              <a:t>Deadlock freedom (it always holds that any computation takes place)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C5F9A-3023-7120-D0DC-03540FE8DD5C}"/>
              </a:ext>
            </a:extLst>
          </p:cNvPr>
          <p:cNvSpPr txBox="1"/>
          <p:nvPr/>
        </p:nvSpPr>
        <p:spPr>
          <a:xfrm>
            <a:off x="643562" y="6219817"/>
            <a:ext cx="41895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* see [7] for an introduction to Glues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1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1" y="114959"/>
            <a:ext cx="10515600" cy="1325563"/>
          </a:xfrm>
        </p:spPr>
        <p:txBody>
          <a:bodyPr/>
          <a:lstStyle/>
          <a:p>
            <a:r>
              <a:rPr lang="en-US" dirty="0"/>
              <a:t>Design Flow </a:t>
            </a:r>
            <a:r>
              <a:rPr lang="en-US" baseline="30000" dirty="0"/>
              <a:t>[5]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43A079-A42E-4790-AB9B-6600DA21F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4CE91A-1A41-4B8E-B347-2CC5D2C33478}"/>
              </a:ext>
            </a:extLst>
          </p:cNvPr>
          <p:cNvSpPr txBox="1"/>
          <p:nvPr/>
        </p:nvSpPr>
        <p:spPr>
          <a:xfrm>
            <a:off x="3000375" y="408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35516990-DC52-6B8E-758A-C0EF325D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19" y="1324309"/>
            <a:ext cx="6980308" cy="46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6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4CE5E-7025-412A-93EB-B406C9A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5" y="173940"/>
            <a:ext cx="10515600" cy="1325563"/>
          </a:xfrm>
        </p:spPr>
        <p:txBody>
          <a:bodyPr/>
          <a:lstStyle/>
          <a:p>
            <a:r>
              <a:rPr lang="en-US" dirty="0"/>
              <a:t>Behavior (Atoms)</a:t>
            </a:r>
            <a:endParaRPr lang="en-US" dirty="0">
              <a:cs typeface="Calibri Light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51DA18-6560-4B3D-A274-F9D1BCF8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440" y="2460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Petri Nets (Used to be DFA in V1)</a:t>
            </a:r>
          </a:p>
          <a:p>
            <a:r>
              <a:rPr lang="en-US" dirty="0">
                <a:cs typeface="Calibri"/>
              </a:rPr>
              <a:t>Access to global Time Tick</a:t>
            </a:r>
          </a:p>
          <a:p>
            <a:r>
              <a:rPr lang="en-US" dirty="0">
                <a:cs typeface="Calibri"/>
              </a:rPr>
              <a:t>Can represent either hard- or software</a:t>
            </a:r>
          </a:p>
          <a:p>
            <a:r>
              <a:rPr lang="en-US" dirty="0">
                <a:cs typeface="Calibri"/>
              </a:rPr>
              <a:t>Send &amp; Receive Transitions via Ports for Connectors</a:t>
            </a:r>
          </a:p>
          <a:p>
            <a:r>
              <a:rPr lang="en-US" dirty="0">
                <a:cs typeface="Calibri"/>
              </a:rPr>
              <a:t>Contains states</a:t>
            </a:r>
          </a:p>
        </p:txBody>
      </p:sp>
      <p:sp>
        <p:nvSpPr>
          <p:cNvPr id="9" name="Rechteck 66">
            <a:extLst>
              <a:ext uri="{FF2B5EF4-FFF2-40B4-BE49-F238E27FC236}">
                <a16:creationId xmlns:a16="http://schemas.microsoft.com/office/drawing/2014/main" id="{8E13E2EC-6C67-B2F1-0D15-5C1D3F577B38}"/>
              </a:ext>
            </a:extLst>
          </p:cNvPr>
          <p:cNvSpPr/>
          <p:nvPr/>
        </p:nvSpPr>
        <p:spPr>
          <a:xfrm>
            <a:off x="8412233" y="724515"/>
            <a:ext cx="2837136" cy="2069408"/>
          </a:xfrm>
          <a:prstGeom prst="rect">
            <a:avLst/>
          </a:prstGeom>
          <a:solidFill>
            <a:srgbClr val="FFFF00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B8E2B-1954-03FA-3C1F-276AC1B25F4A}"/>
              </a:ext>
            </a:extLst>
          </p:cNvPr>
          <p:cNvSpPr txBox="1"/>
          <p:nvPr/>
        </p:nvSpPr>
        <p:spPr>
          <a:xfrm>
            <a:off x="8414368" y="2884647"/>
            <a:ext cx="2743199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Image </a:t>
            </a:r>
            <a:r>
              <a:rPr lang="en-US" sz="1050" dirty="0" err="1"/>
              <a:t>source:</a:t>
            </a:r>
            <a:r>
              <a:rPr lang="en-US" sz="1050" dirty="0" err="1">
                <a:ea typeface="+mn-lt"/>
                <a:cs typeface="+mn-lt"/>
              </a:rPr>
              <a:t>https</a:t>
            </a:r>
            <a:r>
              <a:rPr lang="en-US" sz="1050" dirty="0">
                <a:ea typeface="+mn-lt"/>
                <a:cs typeface="+mn-lt"/>
              </a:rPr>
              <a:t>://link.springer.com/</a:t>
            </a:r>
            <a:r>
              <a:rPr lang="en-US" sz="1050" dirty="0" err="1">
                <a:ea typeface="+mn-lt"/>
                <a:cs typeface="+mn-lt"/>
              </a:rPr>
              <a:t>referenceworkentry</a:t>
            </a:r>
            <a:r>
              <a:rPr lang="en-US" sz="1050" dirty="0">
                <a:ea typeface="+mn-lt"/>
                <a:cs typeface="+mn-lt"/>
              </a:rPr>
              <a:t>/10.1007/978-0-387-09766-4_134</a:t>
            </a:r>
          </a:p>
        </p:txBody>
      </p:sp>
      <p:pic>
        <p:nvPicPr>
          <p:cNvPr id="11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48AE0C89-4DAD-17A2-3F32-FC4CC9BF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791" y="1064986"/>
            <a:ext cx="2626716" cy="1384284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9AA3F73-396C-F4B2-F88F-D50308CCC91D}"/>
              </a:ext>
            </a:extLst>
          </p:cNvPr>
          <p:cNvSpPr/>
          <p:nvPr/>
        </p:nvSpPr>
        <p:spPr>
          <a:xfrm>
            <a:off x="8681752" y="409312"/>
            <a:ext cx="567860" cy="5678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992CB4DA18F74B80D63CE8087CC5BF" ma:contentTypeVersion="4" ma:contentTypeDescription="Ein neues Dokument erstellen." ma:contentTypeScope="" ma:versionID="c1831c29b1b03e4d7fe08c762d85d1c1">
  <xsd:schema xmlns:xsd="http://www.w3.org/2001/XMLSchema" xmlns:xs="http://www.w3.org/2001/XMLSchema" xmlns:p="http://schemas.microsoft.com/office/2006/metadata/properties" xmlns:ns3="8711295e-6d14-46a2-bae6-160661a3a3b5" targetNamespace="http://schemas.microsoft.com/office/2006/metadata/properties" ma:root="true" ma:fieldsID="f151c4e03e00781eaaa170ae61b1b364" ns3:_="">
    <xsd:import namespace="8711295e-6d14-46a2-bae6-160661a3a3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1295e-6d14-46a2-bae6-160661a3a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CB5399-B135-41FA-9883-E40D8E5343C4}">
  <ds:schemaRefs>
    <ds:schemaRef ds:uri="8711295e-6d14-46a2-bae6-160661a3a3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F06E20-6A18-441B-AE08-8238653AC8F2}">
  <ds:schemaRefs>
    <ds:schemaRef ds:uri="8711295e-6d14-46a2-bae6-160661a3a3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346900-5063-49D3-B230-381B43DE05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56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</vt:lpstr>
      <vt:lpstr>Introduction to BIP</vt:lpstr>
      <vt:lpstr>Overview</vt:lpstr>
      <vt:lpstr>Rigorous System Design [5]</vt:lpstr>
      <vt:lpstr>Separation of Concerns</vt:lpstr>
      <vt:lpstr>Component Based</vt:lpstr>
      <vt:lpstr>Semantically Coherent </vt:lpstr>
      <vt:lpstr>Correct-by-Construction</vt:lpstr>
      <vt:lpstr>Design Flow [5]</vt:lpstr>
      <vt:lpstr>Behavior (Atoms)</vt:lpstr>
      <vt:lpstr>Interactions (Connectors between atoms)</vt:lpstr>
      <vt:lpstr>Priorities</vt:lpstr>
      <vt:lpstr>Priorities</vt:lpstr>
      <vt:lpstr>Separation of Concerns (again)</vt:lpstr>
      <vt:lpstr>BIP Execution loop</vt:lpstr>
      <vt:lpstr>Glue-ing in BIP [2] &amp; [6]</vt:lpstr>
      <vt:lpstr>BIP Summary</vt:lpstr>
      <vt:lpstr>Cubesat (CubETH) Overview</vt:lpstr>
      <vt:lpstr>PowerPoint Presentation</vt:lpstr>
      <vt:lpstr>PowerPoint Presentation</vt:lpstr>
      <vt:lpstr>M2: f1 shall a1 and ... and aN</vt:lpstr>
      <vt:lpstr>PowerPoint Presentation</vt:lpstr>
      <vt:lpstr>PowerPoint Presentation</vt:lpstr>
      <vt:lpstr>Patterns!</vt:lpstr>
      <vt:lpstr>PowerPoint Presentation</vt:lpstr>
      <vt:lpstr>PowerPoint Presentation</vt:lpstr>
      <vt:lpstr>Mode Manager</vt:lpstr>
      <vt:lpstr>Event Monitor</vt:lpstr>
      <vt:lpstr>CubETH Conclusion</vt:lpstr>
      <vt:lpstr>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Riesen, Roman Albin (STUDENTS)</dc:creator>
  <cp:lastModifiedBy>Riesen, Roman Albin (STUDENTS)</cp:lastModifiedBy>
  <cp:revision>749</cp:revision>
  <dcterms:created xsi:type="dcterms:W3CDTF">2022-05-27T22:31:22Z</dcterms:created>
  <dcterms:modified xsi:type="dcterms:W3CDTF">2022-06-03T10:48:26Z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0x01010043992CB4DA18F74B80D63CE8087CC5BF</vt:lpwstr>
  </property>
</Properties>
</file>