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57" r:id="rId3"/>
    <p:sldId id="271" r:id="rId4"/>
    <p:sldId id="273" r:id="rId5"/>
    <p:sldId id="272" r:id="rId6"/>
    <p:sldId id="274" r:id="rId7"/>
    <p:sldId id="281" r:id="rId8"/>
    <p:sldId id="282" r:id="rId9"/>
    <p:sldId id="275" r:id="rId10"/>
    <p:sldId id="264" r:id="rId11"/>
    <p:sldId id="283" r:id="rId12"/>
    <p:sldId id="263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3DCBB6-AA66-48D9-8B63-3852B7C41807}" v="14" dt="2022-06-02T04:14:03.619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706" autoAdjust="0"/>
  </p:normalViewPr>
  <p:slideViewPr>
    <p:cSldViewPr snapToGrid="0">
      <p:cViewPr>
        <p:scale>
          <a:sx n="77" d="100"/>
          <a:sy n="77" d="100"/>
        </p:scale>
        <p:origin x="669" y="669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Keller" userId="124a039cfee67c4d" providerId="LiveId" clId="{6D3DCBB6-AA66-48D9-8B63-3852B7C41807}"/>
    <pc:docChg chg="undo custSel addSld delSld modSld modMainMaster">
      <pc:chgData name="Andy Keller" userId="124a039cfee67c4d" providerId="LiveId" clId="{6D3DCBB6-AA66-48D9-8B63-3852B7C41807}" dt="2022-06-02T04:30:09.558" v="3329" actId="1076"/>
      <pc:docMkLst>
        <pc:docMk/>
      </pc:docMkLst>
      <pc:sldChg chg="modSp mod modTransition">
        <pc:chgData name="Andy Keller" userId="124a039cfee67c4d" providerId="LiveId" clId="{6D3DCBB6-AA66-48D9-8B63-3852B7C41807}" dt="2022-06-02T02:52:54.727" v="3013" actId="20577"/>
        <pc:sldMkLst>
          <pc:docMk/>
          <pc:sldMk cId="3984617762" sldId="257"/>
        </pc:sldMkLst>
        <pc:spChg chg="mod">
          <ac:chgData name="Andy Keller" userId="124a039cfee67c4d" providerId="LiveId" clId="{6D3DCBB6-AA66-48D9-8B63-3852B7C41807}" dt="2022-06-02T02:52:54.727" v="3013" actId="20577"/>
          <ac:spMkLst>
            <pc:docMk/>
            <pc:sldMk cId="3984617762" sldId="257"/>
            <ac:spMk id="3" creationId="{00000000-0000-0000-0000-000000000000}"/>
          </ac:spMkLst>
        </pc:spChg>
      </pc:sldChg>
      <pc:sldChg chg="modTransition">
        <pc:chgData name="Andy Keller" userId="124a039cfee67c4d" providerId="LiveId" clId="{6D3DCBB6-AA66-48D9-8B63-3852B7C41807}" dt="2022-06-01T23:10:59.276" v="250"/>
        <pc:sldMkLst>
          <pc:docMk/>
          <pc:sldMk cId="106904919" sldId="261"/>
        </pc:sldMkLst>
      </pc:sldChg>
      <pc:sldChg chg="addSp delSp modSp mod modTransition">
        <pc:chgData name="Andy Keller" userId="124a039cfee67c4d" providerId="LiveId" clId="{6D3DCBB6-AA66-48D9-8B63-3852B7C41807}" dt="2022-06-02T04:25:30.886" v="3308" actId="14100"/>
        <pc:sldMkLst>
          <pc:docMk/>
          <pc:sldMk cId="2475092730" sldId="263"/>
        </pc:sldMkLst>
        <pc:spChg chg="del">
          <ac:chgData name="Andy Keller" userId="124a039cfee67c4d" providerId="LiveId" clId="{6D3DCBB6-AA66-48D9-8B63-3852B7C41807}" dt="2022-06-02T04:24:56.345" v="3302" actId="478"/>
          <ac:spMkLst>
            <pc:docMk/>
            <pc:sldMk cId="2475092730" sldId="263"/>
            <ac:spMk id="3" creationId="{00000000-0000-0000-0000-000000000000}"/>
          </ac:spMkLst>
        </pc:spChg>
        <pc:spChg chg="add del mod">
          <ac:chgData name="Andy Keller" userId="124a039cfee67c4d" providerId="LiveId" clId="{6D3DCBB6-AA66-48D9-8B63-3852B7C41807}" dt="2022-06-02T04:22:56.804" v="3296" actId="478"/>
          <ac:spMkLst>
            <pc:docMk/>
            <pc:sldMk cId="2475092730" sldId="263"/>
            <ac:spMk id="10" creationId="{8ABB6C40-6A6E-A3E8-E633-D58E0362AB35}"/>
          </ac:spMkLst>
        </pc:spChg>
        <pc:spChg chg="add del mod">
          <ac:chgData name="Andy Keller" userId="124a039cfee67c4d" providerId="LiveId" clId="{6D3DCBB6-AA66-48D9-8B63-3852B7C41807}" dt="2022-06-02T04:24:59.007" v="3303" actId="478"/>
          <ac:spMkLst>
            <pc:docMk/>
            <pc:sldMk cId="2475092730" sldId="263"/>
            <ac:spMk id="14" creationId="{A4417496-98F6-FD84-F378-289967EDA379}"/>
          </ac:spMkLst>
        </pc:spChg>
        <pc:graphicFrameChg chg="del">
          <ac:chgData name="Andy Keller" userId="124a039cfee67c4d" providerId="LiveId" clId="{6D3DCBB6-AA66-48D9-8B63-3852B7C41807}" dt="2022-06-02T04:22:53.335" v="3295" actId="478"/>
          <ac:graphicFrameMkLst>
            <pc:docMk/>
            <pc:sldMk cId="2475092730" sldId="263"/>
            <ac:graphicFrameMk id="5" creationId="{00000000-0000-0000-0000-000000000000}"/>
          </ac:graphicFrameMkLst>
        </pc:graphicFrameChg>
        <pc:picChg chg="add del mod">
          <ac:chgData name="Andy Keller" userId="124a039cfee67c4d" providerId="LiveId" clId="{6D3DCBB6-AA66-48D9-8B63-3852B7C41807}" dt="2022-06-02T04:16:46.659" v="3293" actId="478"/>
          <ac:picMkLst>
            <pc:docMk/>
            <pc:sldMk cId="2475092730" sldId="263"/>
            <ac:picMk id="6" creationId="{3D9D64CA-7F8B-2411-A10D-F096378F9CC7}"/>
          </ac:picMkLst>
        </pc:picChg>
        <pc:picChg chg="add del mod">
          <ac:chgData name="Andy Keller" userId="124a039cfee67c4d" providerId="LiveId" clId="{6D3DCBB6-AA66-48D9-8B63-3852B7C41807}" dt="2022-06-02T04:16:48.704" v="3294" actId="478"/>
          <ac:picMkLst>
            <pc:docMk/>
            <pc:sldMk cId="2475092730" sldId="263"/>
            <ac:picMk id="8" creationId="{1793E9C4-BA48-1684-AB98-D846911AB276}"/>
          </ac:picMkLst>
        </pc:picChg>
        <pc:picChg chg="add mod">
          <ac:chgData name="Andy Keller" userId="124a039cfee67c4d" providerId="LiveId" clId="{6D3DCBB6-AA66-48D9-8B63-3852B7C41807}" dt="2022-06-02T04:23:33.608" v="3301" actId="14100"/>
          <ac:picMkLst>
            <pc:docMk/>
            <pc:sldMk cId="2475092730" sldId="263"/>
            <ac:picMk id="12" creationId="{004300AB-986A-1CBD-535C-A5C552C20618}"/>
          </ac:picMkLst>
        </pc:picChg>
        <pc:picChg chg="add mod">
          <ac:chgData name="Andy Keller" userId="124a039cfee67c4d" providerId="LiveId" clId="{6D3DCBB6-AA66-48D9-8B63-3852B7C41807}" dt="2022-06-02T04:25:30.886" v="3308" actId="14100"/>
          <ac:picMkLst>
            <pc:docMk/>
            <pc:sldMk cId="2475092730" sldId="263"/>
            <ac:picMk id="16" creationId="{8C1CC9F6-107E-CA65-A3A6-506A4B02C2BB}"/>
          </ac:picMkLst>
        </pc:picChg>
      </pc:sldChg>
      <pc:sldChg chg="addSp delSp modSp mod modTransition">
        <pc:chgData name="Andy Keller" userId="124a039cfee67c4d" providerId="LiveId" clId="{6D3DCBB6-AA66-48D9-8B63-3852B7C41807}" dt="2022-06-02T04:15:36.012" v="3292" actId="1076"/>
        <pc:sldMkLst>
          <pc:docMk/>
          <pc:sldMk cId="2761515851" sldId="264"/>
        </pc:sldMkLst>
        <pc:spChg chg="add del mod">
          <ac:chgData name="Andy Keller" userId="124a039cfee67c4d" providerId="LiveId" clId="{6D3DCBB6-AA66-48D9-8B63-3852B7C41807}" dt="2022-06-02T03:53:43.189" v="3165" actId="478"/>
          <ac:spMkLst>
            <pc:docMk/>
            <pc:sldMk cId="2761515851" sldId="264"/>
            <ac:spMk id="7" creationId="{CC121E29-74F6-255C-3B2F-FCFD621836AC}"/>
          </ac:spMkLst>
        </pc:spChg>
        <pc:spChg chg="add del mod">
          <ac:chgData name="Andy Keller" userId="124a039cfee67c4d" providerId="LiveId" clId="{6D3DCBB6-AA66-48D9-8B63-3852B7C41807}" dt="2022-06-02T03:54:33.612" v="3177" actId="478"/>
          <ac:spMkLst>
            <pc:docMk/>
            <pc:sldMk cId="2761515851" sldId="264"/>
            <ac:spMk id="9" creationId="{654D98A7-C853-A069-9BB8-93B79EFDB12C}"/>
          </ac:spMkLst>
        </pc:spChg>
        <pc:spChg chg="add mod">
          <ac:chgData name="Andy Keller" userId="124a039cfee67c4d" providerId="LiveId" clId="{6D3DCBB6-AA66-48D9-8B63-3852B7C41807}" dt="2022-06-02T04:15:31.670" v="3291" actId="1076"/>
          <ac:spMkLst>
            <pc:docMk/>
            <pc:sldMk cId="2761515851" sldId="264"/>
            <ac:spMk id="11" creationId="{B7290EC5-1E4E-BAFB-D330-6D6CB8347DA4}"/>
          </ac:spMkLst>
        </pc:spChg>
        <pc:spChg chg="add mod">
          <ac:chgData name="Andy Keller" userId="124a039cfee67c4d" providerId="LiveId" clId="{6D3DCBB6-AA66-48D9-8B63-3852B7C41807}" dt="2022-06-02T04:15:15.117" v="3288" actId="1076"/>
          <ac:spMkLst>
            <pc:docMk/>
            <pc:sldMk cId="2761515851" sldId="264"/>
            <ac:spMk id="20" creationId="{4D207267-B053-18DE-CAFB-4EDFE806519B}"/>
          </ac:spMkLst>
        </pc:spChg>
        <pc:spChg chg="add mod">
          <ac:chgData name="Andy Keller" userId="124a039cfee67c4d" providerId="LiveId" clId="{6D3DCBB6-AA66-48D9-8B63-3852B7C41807}" dt="2022-06-02T04:15:05.357" v="3286" actId="1076"/>
          <ac:spMkLst>
            <pc:docMk/>
            <pc:sldMk cId="2761515851" sldId="264"/>
            <ac:spMk id="21" creationId="{84BF99BA-6B72-8942-05F2-7AC9057000A4}"/>
          </ac:spMkLst>
        </pc:spChg>
        <pc:graphicFrameChg chg="add del mod">
          <ac:chgData name="Andy Keller" userId="124a039cfee67c4d" providerId="LiveId" clId="{6D3DCBB6-AA66-48D9-8B63-3852B7C41807}" dt="2022-06-02T03:54:24.965" v="3175" actId="478"/>
          <ac:graphicFrameMkLst>
            <pc:docMk/>
            <pc:sldMk cId="2761515851" sldId="264"/>
            <ac:graphicFrameMk id="4" creationId="{00000000-0000-0000-0000-000000000000}"/>
          </ac:graphicFrameMkLst>
        </pc:graphicFrameChg>
        <pc:graphicFrameChg chg="add del mod modGraphic">
          <ac:chgData name="Andy Keller" userId="124a039cfee67c4d" providerId="LiveId" clId="{6D3DCBB6-AA66-48D9-8B63-3852B7C41807}" dt="2022-06-02T03:55:07.755" v="3181" actId="478"/>
          <ac:graphicFrameMkLst>
            <pc:docMk/>
            <pc:sldMk cId="2761515851" sldId="264"/>
            <ac:graphicFrameMk id="10" creationId="{35748165-31C2-F63D-D2C0-FA0944B25FEA}"/>
          </ac:graphicFrameMkLst>
        </pc:graphicFrameChg>
        <pc:picChg chg="add del mod">
          <ac:chgData name="Andy Keller" userId="124a039cfee67c4d" providerId="LiveId" clId="{6D3DCBB6-AA66-48D9-8B63-3852B7C41807}" dt="2022-06-02T03:56:55.220" v="3183" actId="478"/>
          <ac:picMkLst>
            <pc:docMk/>
            <pc:sldMk cId="2761515851" sldId="264"/>
            <ac:picMk id="5" creationId="{BBDB66A0-B8E2-5890-A96A-4213D2EB8894}"/>
          </ac:picMkLst>
        </pc:picChg>
        <pc:picChg chg="add mod">
          <ac:chgData name="Andy Keller" userId="124a039cfee67c4d" providerId="LiveId" clId="{6D3DCBB6-AA66-48D9-8B63-3852B7C41807}" dt="2022-06-02T04:15:36.012" v="3292" actId="1076"/>
          <ac:picMkLst>
            <pc:docMk/>
            <pc:sldMk cId="2761515851" sldId="264"/>
            <ac:picMk id="13" creationId="{9D9D189A-4E4A-67B1-6A8F-1B1A5DCA5BDE}"/>
          </ac:picMkLst>
        </pc:picChg>
        <pc:picChg chg="add mod">
          <ac:chgData name="Andy Keller" userId="124a039cfee67c4d" providerId="LiveId" clId="{6D3DCBB6-AA66-48D9-8B63-3852B7C41807}" dt="2022-06-02T04:15:10.474" v="3287" actId="1076"/>
          <ac:picMkLst>
            <pc:docMk/>
            <pc:sldMk cId="2761515851" sldId="264"/>
            <ac:picMk id="15" creationId="{24BE6526-F38C-3802-2510-73420656384F}"/>
          </ac:picMkLst>
        </pc:picChg>
        <pc:picChg chg="add del mod">
          <ac:chgData name="Andy Keller" userId="124a039cfee67c4d" providerId="LiveId" clId="{6D3DCBB6-AA66-48D9-8B63-3852B7C41807}" dt="2022-06-02T04:14:37.490" v="3284" actId="478"/>
          <ac:picMkLst>
            <pc:docMk/>
            <pc:sldMk cId="2761515851" sldId="264"/>
            <ac:picMk id="17" creationId="{8C7672C7-FA28-FE1A-330F-888BFB64B00C}"/>
          </ac:picMkLst>
        </pc:picChg>
        <pc:picChg chg="add mod">
          <ac:chgData name="Andy Keller" userId="124a039cfee67c4d" providerId="LiveId" clId="{6D3DCBB6-AA66-48D9-8B63-3852B7C41807}" dt="2022-06-02T04:02:01.442" v="3217" actId="1076"/>
          <ac:picMkLst>
            <pc:docMk/>
            <pc:sldMk cId="2761515851" sldId="264"/>
            <ac:picMk id="19" creationId="{C0B936A5-401E-16C6-4668-DA0E74A66BF8}"/>
          </ac:picMkLst>
        </pc:picChg>
        <pc:picChg chg="add mod modCrop">
          <ac:chgData name="Andy Keller" userId="124a039cfee67c4d" providerId="LiveId" clId="{6D3DCBB6-AA66-48D9-8B63-3852B7C41807}" dt="2022-06-02T04:15:22.266" v="3289" actId="1076"/>
          <ac:picMkLst>
            <pc:docMk/>
            <pc:sldMk cId="2761515851" sldId="264"/>
            <ac:picMk id="22" creationId="{509C595B-5381-B862-7892-F9C9BBE65616}"/>
          </ac:picMkLst>
        </pc:picChg>
      </pc:sldChg>
      <pc:sldChg chg="modSp mod modTransition">
        <pc:chgData name="Andy Keller" userId="124a039cfee67c4d" providerId="LiveId" clId="{6D3DCBB6-AA66-48D9-8B63-3852B7C41807}" dt="2022-06-02T02:47:10.833" v="3005" actId="20577"/>
        <pc:sldMkLst>
          <pc:docMk/>
          <pc:sldMk cId="2417039647" sldId="271"/>
        </pc:sldMkLst>
        <pc:spChg chg="mod">
          <ac:chgData name="Andy Keller" userId="124a039cfee67c4d" providerId="LiveId" clId="{6D3DCBB6-AA66-48D9-8B63-3852B7C41807}" dt="2022-06-02T00:03:05.862" v="1044" actId="20577"/>
          <ac:spMkLst>
            <pc:docMk/>
            <pc:sldMk cId="2417039647" sldId="271"/>
            <ac:spMk id="2" creationId="{5989B05D-B791-AAF5-1C8A-0DAC213FAD98}"/>
          </ac:spMkLst>
        </pc:spChg>
        <pc:spChg chg="mod">
          <ac:chgData name="Andy Keller" userId="124a039cfee67c4d" providerId="LiveId" clId="{6D3DCBB6-AA66-48D9-8B63-3852B7C41807}" dt="2022-06-02T02:47:10.833" v="3005" actId="20577"/>
          <ac:spMkLst>
            <pc:docMk/>
            <pc:sldMk cId="2417039647" sldId="271"/>
            <ac:spMk id="3" creationId="{2B9E6A54-2381-8442-B450-8BF5AD547E35}"/>
          </ac:spMkLst>
        </pc:spChg>
      </pc:sldChg>
      <pc:sldChg chg="modSp mod modTransition">
        <pc:chgData name="Andy Keller" userId="124a039cfee67c4d" providerId="LiveId" clId="{6D3DCBB6-AA66-48D9-8B63-3852B7C41807}" dt="2022-06-02T03:20:29.311" v="3099" actId="20577"/>
        <pc:sldMkLst>
          <pc:docMk/>
          <pc:sldMk cId="2233246439" sldId="272"/>
        </pc:sldMkLst>
        <pc:spChg chg="mod">
          <ac:chgData name="Andy Keller" userId="124a039cfee67c4d" providerId="LiveId" clId="{6D3DCBB6-AA66-48D9-8B63-3852B7C41807}" dt="2022-06-02T03:20:29.311" v="3099" actId="20577"/>
          <ac:spMkLst>
            <pc:docMk/>
            <pc:sldMk cId="2233246439" sldId="272"/>
            <ac:spMk id="3" creationId="{2B0AC59C-A2C4-C290-8088-3EE458FAD2F0}"/>
          </ac:spMkLst>
        </pc:spChg>
      </pc:sldChg>
      <pc:sldChg chg="addSp modSp mod modTransition">
        <pc:chgData name="Andy Keller" userId="124a039cfee67c4d" providerId="LiveId" clId="{6D3DCBB6-AA66-48D9-8B63-3852B7C41807}" dt="2022-06-02T00:12:09.021" v="1325" actId="113"/>
        <pc:sldMkLst>
          <pc:docMk/>
          <pc:sldMk cId="3872987407" sldId="273"/>
        </pc:sldMkLst>
        <pc:spChg chg="mod">
          <ac:chgData name="Andy Keller" userId="124a039cfee67c4d" providerId="LiveId" clId="{6D3DCBB6-AA66-48D9-8B63-3852B7C41807}" dt="2022-06-02T00:12:09.021" v="1325" actId="113"/>
          <ac:spMkLst>
            <pc:docMk/>
            <pc:sldMk cId="3872987407" sldId="273"/>
            <ac:spMk id="3" creationId="{4EF5D31E-5B54-B0BF-2CA6-04783EFE6357}"/>
          </ac:spMkLst>
        </pc:spChg>
        <pc:spChg chg="add mod">
          <ac:chgData name="Andy Keller" userId="124a039cfee67c4d" providerId="LiveId" clId="{6D3DCBB6-AA66-48D9-8B63-3852B7C41807}" dt="2022-06-02T00:09:55.144" v="1322" actId="255"/>
          <ac:spMkLst>
            <pc:docMk/>
            <pc:sldMk cId="3872987407" sldId="273"/>
            <ac:spMk id="4" creationId="{7A8AAAEE-F377-7A6B-26D9-1F3CFE5A6C62}"/>
          </ac:spMkLst>
        </pc:spChg>
      </pc:sldChg>
      <pc:sldChg chg="modSp mod modTransition">
        <pc:chgData name="Andy Keller" userId="124a039cfee67c4d" providerId="LiveId" clId="{6D3DCBB6-AA66-48D9-8B63-3852B7C41807}" dt="2022-06-02T03:27:16.665" v="3123" actId="114"/>
        <pc:sldMkLst>
          <pc:docMk/>
          <pc:sldMk cId="2101200884" sldId="274"/>
        </pc:sldMkLst>
        <pc:spChg chg="mod">
          <ac:chgData name="Andy Keller" userId="124a039cfee67c4d" providerId="LiveId" clId="{6D3DCBB6-AA66-48D9-8B63-3852B7C41807}" dt="2022-06-02T03:27:16.665" v="3123" actId="114"/>
          <ac:spMkLst>
            <pc:docMk/>
            <pc:sldMk cId="2101200884" sldId="274"/>
            <ac:spMk id="3" creationId="{B841E5AC-8E00-75F5-588E-34754BF44AA4}"/>
          </ac:spMkLst>
        </pc:spChg>
      </pc:sldChg>
      <pc:sldChg chg="modSp mod modTransition">
        <pc:chgData name="Andy Keller" userId="124a039cfee67c4d" providerId="LiveId" clId="{6D3DCBB6-AA66-48D9-8B63-3852B7C41807}" dt="2022-06-02T03:34:30.206" v="3151" actId="20577"/>
        <pc:sldMkLst>
          <pc:docMk/>
          <pc:sldMk cId="3381239550" sldId="275"/>
        </pc:sldMkLst>
        <pc:spChg chg="mod">
          <ac:chgData name="Andy Keller" userId="124a039cfee67c4d" providerId="LiveId" clId="{6D3DCBB6-AA66-48D9-8B63-3852B7C41807}" dt="2022-06-02T03:34:30.206" v="3151" actId="20577"/>
          <ac:spMkLst>
            <pc:docMk/>
            <pc:sldMk cId="3381239550" sldId="275"/>
            <ac:spMk id="3" creationId="{15D51185-667A-EF0C-E71F-A07C34E2430E}"/>
          </ac:spMkLst>
        </pc:spChg>
      </pc:sldChg>
      <pc:sldChg chg="modSp del mod modTransition">
        <pc:chgData name="Andy Keller" userId="124a039cfee67c4d" providerId="LiveId" clId="{6D3DCBB6-AA66-48D9-8B63-3852B7C41807}" dt="2022-06-02T00:24:32.327" v="1380" actId="47"/>
        <pc:sldMkLst>
          <pc:docMk/>
          <pc:sldMk cId="691893255" sldId="276"/>
        </pc:sldMkLst>
        <pc:spChg chg="mod">
          <ac:chgData name="Andy Keller" userId="124a039cfee67c4d" providerId="LiveId" clId="{6D3DCBB6-AA66-48D9-8B63-3852B7C41807}" dt="2022-06-02T00:23:58.905" v="1352" actId="20577"/>
          <ac:spMkLst>
            <pc:docMk/>
            <pc:sldMk cId="691893255" sldId="276"/>
            <ac:spMk id="3" creationId="{052332E0-5E7D-AD74-0EFA-6A41999B1886}"/>
          </ac:spMkLst>
        </pc:spChg>
      </pc:sldChg>
      <pc:sldChg chg="modTransition">
        <pc:chgData name="Andy Keller" userId="124a039cfee67c4d" providerId="LiveId" clId="{6D3DCBB6-AA66-48D9-8B63-3852B7C41807}" dt="2022-06-01T23:10:59.276" v="250"/>
        <pc:sldMkLst>
          <pc:docMk/>
          <pc:sldMk cId="3886458264" sldId="277"/>
        </pc:sldMkLst>
      </pc:sldChg>
      <pc:sldChg chg="addSp modSp mod modTransition">
        <pc:chgData name="Andy Keller" userId="124a039cfee67c4d" providerId="LiveId" clId="{6D3DCBB6-AA66-48D9-8B63-3852B7C41807}" dt="2022-06-02T04:30:09.558" v="3329" actId="1076"/>
        <pc:sldMkLst>
          <pc:docMk/>
          <pc:sldMk cId="1787255414" sldId="278"/>
        </pc:sldMkLst>
        <pc:spChg chg="mod">
          <ac:chgData name="Andy Keller" userId="124a039cfee67c4d" providerId="LiveId" clId="{6D3DCBB6-AA66-48D9-8B63-3852B7C41807}" dt="2022-06-02T02:02:56.661" v="2306" actId="20577"/>
          <ac:spMkLst>
            <pc:docMk/>
            <pc:sldMk cId="1787255414" sldId="278"/>
            <ac:spMk id="2" creationId="{B46E1D1E-F62A-0FF0-FBD4-65679DE208DD}"/>
          </ac:spMkLst>
        </pc:spChg>
        <pc:spChg chg="mod">
          <ac:chgData name="Andy Keller" userId="124a039cfee67c4d" providerId="LiveId" clId="{6D3DCBB6-AA66-48D9-8B63-3852B7C41807}" dt="2022-06-02T03:15:55.632" v="3037" actId="20577"/>
          <ac:spMkLst>
            <pc:docMk/>
            <pc:sldMk cId="1787255414" sldId="278"/>
            <ac:spMk id="3" creationId="{05E86838-12DB-09F7-9F9F-E8032466CFC1}"/>
          </ac:spMkLst>
        </pc:spChg>
        <pc:picChg chg="add mod">
          <ac:chgData name="Andy Keller" userId="124a039cfee67c4d" providerId="LiveId" clId="{6D3DCBB6-AA66-48D9-8B63-3852B7C41807}" dt="2022-06-02T04:29:22.701" v="3324" actId="1076"/>
          <ac:picMkLst>
            <pc:docMk/>
            <pc:sldMk cId="1787255414" sldId="278"/>
            <ac:picMk id="5" creationId="{211041A9-B45C-6125-7154-027D77BE2081}"/>
          </ac:picMkLst>
        </pc:picChg>
        <pc:picChg chg="add mod ord">
          <ac:chgData name="Andy Keller" userId="124a039cfee67c4d" providerId="LiveId" clId="{6D3DCBB6-AA66-48D9-8B63-3852B7C41807}" dt="2022-06-02T04:30:06.982" v="3328" actId="1076"/>
          <ac:picMkLst>
            <pc:docMk/>
            <pc:sldMk cId="1787255414" sldId="278"/>
            <ac:picMk id="7" creationId="{7FC1ED77-CF04-3B90-6A53-409924226359}"/>
          </ac:picMkLst>
        </pc:picChg>
        <pc:picChg chg="add mod">
          <ac:chgData name="Andy Keller" userId="124a039cfee67c4d" providerId="LiveId" clId="{6D3DCBB6-AA66-48D9-8B63-3852B7C41807}" dt="2022-06-02T04:30:09.558" v="3329" actId="1076"/>
          <ac:picMkLst>
            <pc:docMk/>
            <pc:sldMk cId="1787255414" sldId="278"/>
            <ac:picMk id="9" creationId="{5F331930-0992-25C3-7F67-8E10613B364D}"/>
          </ac:picMkLst>
        </pc:picChg>
      </pc:sldChg>
      <pc:sldChg chg="modTransition">
        <pc:chgData name="Andy Keller" userId="124a039cfee67c4d" providerId="LiveId" clId="{6D3DCBB6-AA66-48D9-8B63-3852B7C41807}" dt="2022-06-01T23:10:59.276" v="250"/>
        <pc:sldMkLst>
          <pc:docMk/>
          <pc:sldMk cId="2304975754" sldId="279"/>
        </pc:sldMkLst>
      </pc:sldChg>
      <pc:sldChg chg="modSp new del mod">
        <pc:chgData name="Andy Keller" userId="124a039cfee67c4d" providerId="LiveId" clId="{6D3DCBB6-AA66-48D9-8B63-3852B7C41807}" dt="2022-06-02T01:47:18.609" v="2223" actId="47"/>
        <pc:sldMkLst>
          <pc:docMk/>
          <pc:sldMk cId="1733903020" sldId="280"/>
        </pc:sldMkLst>
        <pc:spChg chg="mod">
          <ac:chgData name="Andy Keller" userId="124a039cfee67c4d" providerId="LiveId" clId="{6D3DCBB6-AA66-48D9-8B63-3852B7C41807}" dt="2022-06-02T01:46:49.444" v="2180" actId="20577"/>
          <ac:spMkLst>
            <pc:docMk/>
            <pc:sldMk cId="1733903020" sldId="280"/>
            <ac:spMk id="2" creationId="{D0C7BDBC-A2D4-B0B2-3E83-0A19A849649E}"/>
          </ac:spMkLst>
        </pc:spChg>
        <pc:spChg chg="mod">
          <ac:chgData name="Andy Keller" userId="124a039cfee67c4d" providerId="LiveId" clId="{6D3DCBB6-AA66-48D9-8B63-3852B7C41807}" dt="2022-06-02T00:46:09.839" v="1743" actId="20577"/>
          <ac:spMkLst>
            <pc:docMk/>
            <pc:sldMk cId="1733903020" sldId="280"/>
            <ac:spMk id="3" creationId="{C1389903-2FF4-C40E-F03F-487CC561FE3D}"/>
          </ac:spMkLst>
        </pc:spChg>
        <pc:spChg chg="mod">
          <ac:chgData name="Andy Keller" userId="124a039cfee67c4d" providerId="LiveId" clId="{6D3DCBB6-AA66-48D9-8B63-3852B7C41807}" dt="2022-06-02T00:24:29.123" v="1379" actId="20577"/>
          <ac:spMkLst>
            <pc:docMk/>
            <pc:sldMk cId="1733903020" sldId="280"/>
            <ac:spMk id="5" creationId="{3AF9FE0B-8229-6CC3-9407-7DA3CC5D9FAB}"/>
          </ac:spMkLst>
        </pc:spChg>
      </pc:sldChg>
      <pc:sldChg chg="addSp delSp modSp new mod">
        <pc:chgData name="Andy Keller" userId="124a039cfee67c4d" providerId="LiveId" clId="{6D3DCBB6-AA66-48D9-8B63-3852B7C41807}" dt="2022-06-02T02:25:49.445" v="2856" actId="20577"/>
        <pc:sldMkLst>
          <pc:docMk/>
          <pc:sldMk cId="730695929" sldId="281"/>
        </pc:sldMkLst>
        <pc:spChg chg="mod">
          <ac:chgData name="Andy Keller" userId="124a039cfee67c4d" providerId="LiveId" clId="{6D3DCBB6-AA66-48D9-8B63-3852B7C41807}" dt="2022-06-02T02:25:43.831" v="2835" actId="313"/>
          <ac:spMkLst>
            <pc:docMk/>
            <pc:sldMk cId="730695929" sldId="281"/>
            <ac:spMk id="2" creationId="{F90D3899-CBEB-874C-C762-781A29822423}"/>
          </ac:spMkLst>
        </pc:spChg>
        <pc:spChg chg="mod">
          <ac:chgData name="Andy Keller" userId="124a039cfee67c4d" providerId="LiveId" clId="{6D3DCBB6-AA66-48D9-8B63-3852B7C41807}" dt="2022-06-02T02:25:49.445" v="2856" actId="20577"/>
          <ac:spMkLst>
            <pc:docMk/>
            <pc:sldMk cId="730695929" sldId="281"/>
            <ac:spMk id="3" creationId="{5854155D-C96C-AEA8-05AF-023EBAAE7AD8}"/>
          </ac:spMkLst>
        </pc:spChg>
        <pc:picChg chg="add del">
          <ac:chgData name="Andy Keller" userId="124a039cfee67c4d" providerId="LiveId" clId="{6D3DCBB6-AA66-48D9-8B63-3852B7C41807}" dt="2022-06-02T01:49:37.793" v="2236" actId="22"/>
          <ac:picMkLst>
            <pc:docMk/>
            <pc:sldMk cId="730695929" sldId="281"/>
            <ac:picMk id="5" creationId="{913B4F00-865F-51A6-6B51-62CAA18BDB5F}"/>
          </ac:picMkLst>
        </pc:picChg>
        <pc:picChg chg="add mod">
          <ac:chgData name="Andy Keller" userId="124a039cfee67c4d" providerId="LiveId" clId="{6D3DCBB6-AA66-48D9-8B63-3852B7C41807}" dt="2022-06-02T01:50:15.092" v="2242" actId="1076"/>
          <ac:picMkLst>
            <pc:docMk/>
            <pc:sldMk cId="730695929" sldId="281"/>
            <ac:picMk id="7" creationId="{228ED6BD-1C40-6A19-5BD6-2738F9D8217F}"/>
          </ac:picMkLst>
        </pc:picChg>
      </pc:sldChg>
      <pc:sldChg chg="modSp new mod">
        <pc:chgData name="Andy Keller" userId="124a039cfee67c4d" providerId="LiveId" clId="{6D3DCBB6-AA66-48D9-8B63-3852B7C41807}" dt="2022-06-02T02:53:05.296" v="3020" actId="20577"/>
        <pc:sldMkLst>
          <pc:docMk/>
          <pc:sldMk cId="1985290653" sldId="282"/>
        </pc:sldMkLst>
        <pc:spChg chg="mod">
          <ac:chgData name="Andy Keller" userId="124a039cfee67c4d" providerId="LiveId" clId="{6D3DCBB6-AA66-48D9-8B63-3852B7C41807}" dt="2022-06-02T02:53:05.296" v="3020" actId="20577"/>
          <ac:spMkLst>
            <pc:docMk/>
            <pc:sldMk cId="1985290653" sldId="282"/>
            <ac:spMk id="2" creationId="{24108D25-73B3-CB4B-3C06-043ECC402C42}"/>
          </ac:spMkLst>
        </pc:spChg>
        <pc:spChg chg="mod">
          <ac:chgData name="Andy Keller" userId="124a039cfee67c4d" providerId="LiveId" clId="{6D3DCBB6-AA66-48D9-8B63-3852B7C41807}" dt="2022-06-02T02:42:52.544" v="2982" actId="20577"/>
          <ac:spMkLst>
            <pc:docMk/>
            <pc:sldMk cId="1985290653" sldId="282"/>
            <ac:spMk id="3" creationId="{123C8DFF-A879-A80E-8044-66141D8FD7E9}"/>
          </ac:spMkLst>
        </pc:spChg>
      </pc:sldChg>
      <pc:sldChg chg="addSp modSp new mod">
        <pc:chgData name="Andy Keller" userId="124a039cfee67c4d" providerId="LiveId" clId="{6D3DCBB6-AA66-48D9-8B63-3852B7C41807}" dt="2022-06-02T04:12:00.400" v="3280" actId="20577"/>
        <pc:sldMkLst>
          <pc:docMk/>
          <pc:sldMk cId="2291694177" sldId="283"/>
        </pc:sldMkLst>
        <pc:spChg chg="mod">
          <ac:chgData name="Andy Keller" userId="124a039cfee67c4d" providerId="LiveId" clId="{6D3DCBB6-AA66-48D9-8B63-3852B7C41807}" dt="2022-06-02T04:12:00.400" v="3280" actId="20577"/>
          <ac:spMkLst>
            <pc:docMk/>
            <pc:sldMk cId="2291694177" sldId="283"/>
            <ac:spMk id="2" creationId="{95F6E534-0C25-1331-C596-9D050709DA84}"/>
          </ac:spMkLst>
        </pc:spChg>
        <pc:picChg chg="add mod">
          <ac:chgData name="Andy Keller" userId="124a039cfee67c4d" providerId="LiveId" clId="{6D3DCBB6-AA66-48D9-8B63-3852B7C41807}" dt="2022-06-02T04:11:06.662" v="3233" actId="1076"/>
          <ac:picMkLst>
            <pc:docMk/>
            <pc:sldMk cId="2291694177" sldId="283"/>
            <ac:picMk id="4" creationId="{28CCFBCD-6154-BDA6-3C06-6B8FCB0A979A}"/>
          </ac:picMkLst>
        </pc:picChg>
        <pc:picChg chg="add mod">
          <ac:chgData name="Andy Keller" userId="124a039cfee67c4d" providerId="LiveId" clId="{6D3DCBB6-AA66-48D9-8B63-3852B7C41807}" dt="2022-06-02T04:11:24.191" v="3236" actId="1076"/>
          <ac:picMkLst>
            <pc:docMk/>
            <pc:sldMk cId="2291694177" sldId="283"/>
            <ac:picMk id="6" creationId="{2A8731C4-8865-FD42-1FE5-F8F82D0D4CA8}"/>
          </ac:picMkLst>
        </pc:picChg>
      </pc:sldChg>
      <pc:sldMasterChg chg="modTransition modSldLayout">
        <pc:chgData name="Andy Keller" userId="124a039cfee67c4d" providerId="LiveId" clId="{6D3DCBB6-AA66-48D9-8B63-3852B7C41807}" dt="2022-06-01T23:10:59.276" v="250"/>
        <pc:sldMasterMkLst>
          <pc:docMk/>
          <pc:sldMasterMk cId="1943259863" sldId="2147483648"/>
        </pc:sldMasterMkLst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798862757" sldId="2147483649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3112444112" sldId="2147483650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3506778040" sldId="2147483651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4044567947" sldId="2147483652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3397906568" sldId="2147483653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3238976713" sldId="2147483654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2146817227" sldId="2147483655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1667374130" sldId="2147483656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2477154221" sldId="2147483658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2524635021" sldId="2147483659"/>
          </pc:sldLayoutMkLst>
        </pc:sldLayoutChg>
        <pc:sldLayoutChg chg="modTransition">
          <pc:chgData name="Andy Keller" userId="124a039cfee67c4d" providerId="LiveId" clId="{6D3DCBB6-AA66-48D9-8B63-3852B7C41807}" dt="2022-06-01T23:10:59.276" v="250"/>
          <pc:sldLayoutMkLst>
            <pc:docMk/>
            <pc:sldMasterMk cId="1943259863" sldId="2147483648"/>
            <pc:sldLayoutMk cId="620318007" sldId="214748366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6"/>
            <a:ext cx="7203233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6/2/2022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6/2/2022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6/2/2022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6/2/2022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6/2/2022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6/2/2022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6/2/2022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6/2/2022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>
                <a:alpha val="18000"/>
              </a:schemeClr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3" y="2289260"/>
            <a:ext cx="7874071" cy="25374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800" dirty="0"/>
              <a:t>Distributed</a:t>
            </a:r>
            <a:r>
              <a:rPr lang="en-US" dirty="0"/>
              <a:t> Systems and TLA+ (T2)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Andy Keller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Crash course: From PL to Math to TLA+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290EC5-1E4E-BAFB-D330-6D6CB8347DA4}"/>
              </a:ext>
            </a:extLst>
          </p:cNvPr>
          <p:cNvSpPr/>
          <p:nvPr/>
        </p:nvSpPr>
        <p:spPr>
          <a:xfrm>
            <a:off x="3798600" y="2177968"/>
            <a:ext cx="623668" cy="66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9D189A-4E4A-67B1-6A8F-1B1A5DCA5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268" y="1714487"/>
            <a:ext cx="2762271" cy="17145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BE6526-F38C-3802-2510-734206563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46" y="3991824"/>
            <a:ext cx="2830285" cy="17150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B936A5-401E-16C6-4668-DA0E74A6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899053"/>
            <a:ext cx="2830286" cy="1223414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4D207267-B053-18DE-CAFB-4EDFE806519B}"/>
              </a:ext>
            </a:extLst>
          </p:cNvPr>
          <p:cNvSpPr/>
          <p:nvPr/>
        </p:nvSpPr>
        <p:spPr>
          <a:xfrm>
            <a:off x="4974451" y="4516544"/>
            <a:ext cx="623668" cy="66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4BF99BA-6B72-8942-05F2-7AC9057000A4}"/>
              </a:ext>
            </a:extLst>
          </p:cNvPr>
          <p:cNvSpPr/>
          <p:nvPr/>
        </p:nvSpPr>
        <p:spPr>
          <a:xfrm>
            <a:off x="1455616" y="4516544"/>
            <a:ext cx="623668" cy="665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9C595B-5381-B862-7892-F9C9BBE656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36" t="38800"/>
          <a:stretch/>
        </p:blipFill>
        <p:spPr>
          <a:xfrm>
            <a:off x="5613139" y="4007566"/>
            <a:ext cx="2228567" cy="16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E534-0C25-1331-C596-9D050709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Crash course: simple module and pretty print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CFBCD-6154-BDA6-3C06-6B8FCB0A9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090813"/>
            <a:ext cx="3755960" cy="2676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731C4-8865-FD42-1FE5-F8F82D0D4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713" y="2060543"/>
            <a:ext cx="3180737" cy="27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course: TLA+ Syntax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4300AB-986A-1CBD-535C-A5C552C2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452" y="1646239"/>
            <a:ext cx="3913139" cy="45055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1CC9F6-107E-CA65-A3A6-506A4B02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4" y="1555838"/>
            <a:ext cx="4268988" cy="45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1D02-6F81-2CD3-4B4C-71D84B04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demo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45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1D1E-F62A-0FF0-FBD4-65679DE2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and resources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86838-12DB-09F7-9F9F-E8032466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Leslie </a:t>
            </a:r>
            <a:r>
              <a:rPr lang="en-GB" dirty="0" err="1"/>
              <a:t>Lamport’s</a:t>
            </a:r>
            <a:r>
              <a:rPr lang="en-GB" dirty="0"/>
              <a:t> video series and hyperbook</a:t>
            </a:r>
          </a:p>
          <a:p>
            <a:r>
              <a:rPr lang="en-GB" dirty="0"/>
              <a:t>Hillel Wayne’s site and live talks</a:t>
            </a:r>
          </a:p>
          <a:p>
            <a:r>
              <a:rPr lang="en-GB" dirty="0"/>
              <a:t>Ron Pressler’s blogs on TLA+</a:t>
            </a:r>
          </a:p>
          <a:p>
            <a:r>
              <a:rPr lang="en-GB" dirty="0"/>
              <a:t>Use of Formal Methods at Amazon Web Services</a:t>
            </a:r>
            <a:endParaRPr lang="de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041A9-B45C-6125-7154-027D77BE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240" y="2643690"/>
            <a:ext cx="2400317" cy="22764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31930-0992-25C3-7F67-8E10613B3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794" y="5127948"/>
            <a:ext cx="1988209" cy="1633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C1ED77-CF04-3B90-6A53-409924226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210" y="3923027"/>
            <a:ext cx="1988208" cy="20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5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A6AE-49F9-5ED9-6088-B77939EF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497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What is TLA+?</a:t>
            </a:r>
          </a:p>
          <a:p>
            <a:r>
              <a:rPr lang="en-US" dirty="0"/>
              <a:t>Why should you care?</a:t>
            </a:r>
          </a:p>
          <a:p>
            <a:r>
              <a:rPr lang="en-US" dirty="0"/>
              <a:t>Industry example</a:t>
            </a:r>
          </a:p>
          <a:p>
            <a:r>
              <a:rPr lang="en-US" dirty="0"/>
              <a:t>Caveats</a:t>
            </a:r>
          </a:p>
          <a:p>
            <a:r>
              <a:rPr lang="en-US" dirty="0"/>
              <a:t>Crash course TLA+</a:t>
            </a:r>
          </a:p>
          <a:p>
            <a:r>
              <a:rPr lang="en-US" dirty="0"/>
              <a:t>Practical demo</a:t>
            </a:r>
          </a:p>
          <a:p>
            <a:r>
              <a:rPr lang="en-US" dirty="0"/>
              <a:t>Conclusion and resources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B05D-B791-AAF5-1C8A-0DAC213F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Distributed Systems are Difficult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E6A54-2381-8442-B450-8BF5AD547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“A distributed system is one in which the failure of a computer you didn't even know existed can render your own computer unusable.” – Leslie </a:t>
            </a:r>
            <a:r>
              <a:rPr lang="en-GB" i="1" dirty="0" err="1"/>
              <a:t>Lamport</a:t>
            </a:r>
            <a:endParaRPr lang="en-GB" i="1" dirty="0"/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i="1" dirty="0"/>
              <a:t>Everything about distributed systems is terrible.” – Hillel Wayne</a:t>
            </a:r>
          </a:p>
          <a:p>
            <a:r>
              <a:rPr lang="en-GB" dirty="0"/>
              <a:t>Lost messages, race conditions, deadlock, etc.</a:t>
            </a:r>
          </a:p>
          <a:p>
            <a:r>
              <a:rPr lang="en-GB" dirty="0"/>
              <a:t>Example: Money transfer</a:t>
            </a:r>
          </a:p>
          <a:p>
            <a:r>
              <a:rPr lang="en-GB" dirty="0"/>
              <a:t>Amount of reachable states increases much faster</a:t>
            </a:r>
          </a:p>
          <a:p>
            <a:r>
              <a:rPr lang="en-GB" dirty="0"/>
              <a:t>Not viable to manually test every scenario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703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FDDB-EC88-2542-6346-533658F0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Temporal Logic and Testing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D31E-5B54-B0BF-2CA6-04783EFE6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4D5156"/>
                </a:solidFill>
                <a:latin typeface="arial" panose="020B0604020202020204" pitchFamily="34" charset="0"/>
              </a:rPr>
              <a:t>“Program testing can be used to show the presence of bugs, but never to show their absence.” – </a:t>
            </a:r>
            <a:r>
              <a:rPr lang="en-GB" i="1" dirty="0" err="1">
                <a:solidFill>
                  <a:srgbClr val="4D5156"/>
                </a:solidFill>
                <a:latin typeface="arial" panose="020B0604020202020204" pitchFamily="34" charset="0"/>
              </a:rPr>
              <a:t>Edsger</a:t>
            </a:r>
            <a:r>
              <a:rPr lang="en-GB" i="1" dirty="0">
                <a:solidFill>
                  <a:srgbClr val="4D5156"/>
                </a:solidFill>
                <a:latin typeface="arial" panose="020B0604020202020204" pitchFamily="34" charset="0"/>
              </a:rPr>
              <a:t> W. Dijkstra</a:t>
            </a:r>
          </a:p>
          <a:p>
            <a:r>
              <a:rPr lang="de-CH" dirty="0">
                <a:solidFill>
                  <a:srgbClr val="4D5156"/>
                </a:solidFill>
                <a:latin typeface="arial" panose="020B0604020202020204" pitchFamily="34" charset="0"/>
              </a:rPr>
              <a:t>But what if we </a:t>
            </a:r>
            <a:r>
              <a:rPr lang="de-CH" b="1" dirty="0">
                <a:solidFill>
                  <a:srgbClr val="4D5156"/>
                </a:solidFill>
                <a:latin typeface="arial" panose="020B0604020202020204" pitchFamily="34" charset="0"/>
              </a:rPr>
              <a:t>could</a:t>
            </a:r>
            <a:r>
              <a:rPr lang="de-CH" dirty="0">
                <a:solidFill>
                  <a:srgbClr val="4D5156"/>
                </a:solidFill>
                <a:latin typeface="arial" panose="020B0604020202020204" pitchFamily="34" charset="0"/>
              </a:rPr>
              <a:t> consider every possible scenario?</a:t>
            </a:r>
          </a:p>
          <a:p>
            <a:r>
              <a:rPr lang="de-CH" dirty="0">
                <a:solidFill>
                  <a:srgbClr val="4D5156"/>
                </a:solidFill>
                <a:latin typeface="arial" panose="020B0604020202020204" pitchFamily="34" charset="0"/>
              </a:rPr>
              <a:t>I.e. Make the computer do it</a:t>
            </a:r>
          </a:p>
          <a:p>
            <a:r>
              <a:rPr lang="de-CH" dirty="0">
                <a:solidFill>
                  <a:srgbClr val="4D5156"/>
                </a:solidFill>
                <a:latin typeface="arial" panose="020B0604020202020204" pitchFamily="34" charset="0"/>
              </a:rPr>
              <a:t>Formal methods: use math to eliminate bugs*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AAAEE-F377-7A6B-26D9-1F3CFE5A6C62}"/>
              </a:ext>
            </a:extLst>
          </p:cNvPr>
          <p:cNvSpPr txBox="1"/>
          <p:nvPr/>
        </p:nvSpPr>
        <p:spPr>
          <a:xfrm>
            <a:off x="510073" y="6354146"/>
            <a:ext cx="46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*in the design only, you still need to test implementation.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87298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93865-C86C-576D-57AB-33F63BB9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TLA+?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C59C-A2C4-C290-8088-3EE458FA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Temporal Logic of Action, a formal specification language by Leslie </a:t>
            </a:r>
            <a:r>
              <a:rPr lang="en-GB" dirty="0" err="1"/>
              <a:t>Lamport</a:t>
            </a:r>
            <a:endParaRPr lang="en-GB" dirty="0"/>
          </a:p>
          <a:p>
            <a:r>
              <a:rPr lang="en-GB" dirty="0"/>
              <a:t>Tool for specifying and verifying a program or system</a:t>
            </a:r>
          </a:p>
          <a:p>
            <a:r>
              <a:rPr lang="en-GB" dirty="0"/>
              <a:t>Catch design bugs before implementation</a:t>
            </a:r>
          </a:p>
          <a:p>
            <a:r>
              <a:rPr lang="en-GB" dirty="0"/>
              <a:t>Verification by going through every possible state (TLC model checker)</a:t>
            </a:r>
          </a:p>
          <a:p>
            <a:r>
              <a:rPr lang="en-GB" dirty="0"/>
              <a:t>Mathematical description – closer to the essence of an algorithm</a:t>
            </a:r>
          </a:p>
          <a:p>
            <a:r>
              <a:rPr lang="en-GB" dirty="0"/>
              <a:t>Basically just propositional logic and sets</a:t>
            </a:r>
          </a:p>
          <a:p>
            <a:r>
              <a:rPr lang="en-GB" dirty="0"/>
              <a:t>Properties rather than instructions</a:t>
            </a:r>
          </a:p>
          <a:p>
            <a:r>
              <a:rPr lang="en-GB" dirty="0"/>
              <a:t>“Thinking better”, flexible level of detail/abstraction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324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EB460-6B27-4901-7D99-AAAE14F0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you care?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1E5AC-8E00-75F5-588E-34754BF44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“Weeks of debugging can save you hours of TLA+” – Markus </a:t>
            </a:r>
            <a:r>
              <a:rPr lang="en-GB" i="1" dirty="0" err="1"/>
              <a:t>Kuppe</a:t>
            </a:r>
            <a:endParaRPr lang="en-GB" i="1" dirty="0"/>
          </a:p>
          <a:p>
            <a:r>
              <a:rPr lang="en-GB" dirty="0"/>
              <a:t>Catch bugs that might’ve crashed your system months after going productive</a:t>
            </a:r>
          </a:p>
          <a:p>
            <a:r>
              <a:rPr lang="en-GB" dirty="0"/>
              <a:t>More time- and cost-effective than debugging and rewriting</a:t>
            </a:r>
          </a:p>
          <a:p>
            <a:r>
              <a:rPr lang="en-GB" dirty="0"/>
              <a:t>Simpler systems are easier to implement and maintain</a:t>
            </a:r>
          </a:p>
          <a:p>
            <a:r>
              <a:rPr lang="en-GB" dirty="0"/>
              <a:t>Developers cost money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→ Save money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120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3899-CBEB-874C-C762-781A2982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 Example: AWS “Debugging Designs”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4155D-C96C-AEA8-05AF-023EBAAE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981202"/>
            <a:ext cx="7295372" cy="1142385"/>
          </a:xfrm>
        </p:spPr>
        <p:txBody>
          <a:bodyPr/>
          <a:lstStyle/>
          <a:p>
            <a:r>
              <a:rPr lang="en-GB" dirty="0"/>
              <a:t>“What might go wrong?” vs. “What needs to go right?”</a:t>
            </a:r>
          </a:p>
          <a:p>
            <a:r>
              <a:rPr lang="en-GB" dirty="0"/>
              <a:t>Safer changes: prevent subtle, critical bugs from reaching production</a:t>
            </a:r>
          </a:p>
          <a:p>
            <a:r>
              <a:rPr lang="en-GB" dirty="0"/>
              <a:t>Formal specification as very precise documentation</a:t>
            </a:r>
          </a:p>
          <a:p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ED6BD-1C40-6A19-5BD6-2738F9D8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193979"/>
            <a:ext cx="7200900" cy="29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9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08D25-73B3-CB4B-3C06-043ECC40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8DFF-A879-A80E-8044-66141D8FD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Logical </a:t>
            </a:r>
            <a:r>
              <a:rPr lang="en-GB" dirty="0" err="1"/>
              <a:t>livelocks</a:t>
            </a:r>
            <a:r>
              <a:rPr lang="en-GB" dirty="0"/>
              <a:t> vs time-out due to e.g. a momentary slowdown</a:t>
            </a:r>
          </a:p>
          <a:p>
            <a:r>
              <a:rPr lang="en-GB" dirty="0"/>
              <a:t>Not so beneficial for smaller, less critical projects</a:t>
            </a:r>
          </a:p>
          <a:p>
            <a:r>
              <a:rPr lang="en-GB" dirty="0"/>
              <a:t>The model may not be an accurate representation of what is needed</a:t>
            </a:r>
          </a:p>
          <a:p>
            <a:r>
              <a:rPr lang="en-GB" dirty="0"/>
              <a:t>The code may not actually reflect the model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529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E7E9-6B06-3E1E-D757-95233F3B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Crash course: How it works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51185-667A-EF0C-E71F-A07C34E24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State: assignment of values to variables</a:t>
            </a:r>
          </a:p>
          <a:p>
            <a:r>
              <a:rPr lang="en-GB" dirty="0" err="1"/>
              <a:t>Behavior</a:t>
            </a:r>
            <a:r>
              <a:rPr lang="en-GB" dirty="0"/>
              <a:t>: sequence of states (i.e. execution traces)</a:t>
            </a:r>
          </a:p>
          <a:p>
            <a:r>
              <a:rPr lang="en-GB" dirty="0"/>
              <a:t>Module defining the allowed/possible </a:t>
            </a:r>
            <a:r>
              <a:rPr lang="en-US" dirty="0"/>
              <a:t>behaviors</a:t>
            </a:r>
            <a:r>
              <a:rPr lang="en-GB" dirty="0"/>
              <a:t> as mathematic formulas</a:t>
            </a:r>
            <a:br>
              <a:rPr lang="en-GB" dirty="0"/>
            </a:br>
            <a:r>
              <a:rPr lang="en-GB" dirty="0"/>
              <a:t>(through Init and Next)</a:t>
            </a:r>
          </a:p>
          <a:p>
            <a:r>
              <a:rPr lang="en-GB" dirty="0"/>
              <a:t>Model to test the module</a:t>
            </a:r>
          </a:p>
          <a:p>
            <a:r>
              <a:rPr lang="en-GB" dirty="0" err="1"/>
              <a:t>Honorable</a:t>
            </a:r>
            <a:r>
              <a:rPr lang="en-GB" dirty="0"/>
              <a:t> mention: </a:t>
            </a:r>
            <a:r>
              <a:rPr lang="en-GB" dirty="0" err="1"/>
              <a:t>PlusCal</a:t>
            </a:r>
            <a:r>
              <a:rPr lang="en-GB" dirty="0"/>
              <a:t> (</a:t>
            </a:r>
            <a:r>
              <a:rPr lang="en-GB" dirty="0" err="1"/>
              <a:t>transpiles</a:t>
            </a:r>
            <a:r>
              <a:rPr lang="en-GB" dirty="0"/>
              <a:t> to TLA+)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1239550"/>
      </p:ext>
    </p:extLst>
  </p:cSld>
  <p:clrMapOvr>
    <a:masterClrMapping/>
  </p:clrMapOvr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501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Arial</vt:lpstr>
      <vt:lpstr>Diamond Grid 16x9</vt:lpstr>
      <vt:lpstr>Distributed Systems and TLA+ (T2)</vt:lpstr>
      <vt:lpstr>Outline</vt:lpstr>
      <vt:lpstr>Introduction: Distributed Systems are Difficult</vt:lpstr>
      <vt:lpstr>Introduction: Temporal Logic and Testing</vt:lpstr>
      <vt:lpstr>What is TLA+?</vt:lpstr>
      <vt:lpstr>Why should you care?</vt:lpstr>
      <vt:lpstr>Industry Example: AWS “Debugging Designs”</vt:lpstr>
      <vt:lpstr>Caveats</vt:lpstr>
      <vt:lpstr>Crash course: How it works</vt:lpstr>
      <vt:lpstr>Crash course: From PL to Math to TLA+</vt:lpstr>
      <vt:lpstr>Crash course: simple module and pretty print</vt:lpstr>
      <vt:lpstr>Crash course: TLA+ Syntax</vt:lpstr>
      <vt:lpstr>Practical demo</vt:lpstr>
      <vt:lpstr>Conclusions and 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and TLA+ (T2)</dc:title>
  <dc:creator>Andy Keller</dc:creator>
  <cp:lastModifiedBy>Andy Keller</cp:lastModifiedBy>
  <cp:revision>1</cp:revision>
  <dcterms:created xsi:type="dcterms:W3CDTF">2022-06-01T17:03:33Z</dcterms:created>
  <dcterms:modified xsi:type="dcterms:W3CDTF">2022-06-02T04:30:12Z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